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7" r:id="rId3"/>
    <p:sldId id="272" r:id="rId4"/>
    <p:sldId id="273" r:id="rId5"/>
    <p:sldId id="277" r:id="rId6"/>
    <p:sldId id="256" r:id="rId7"/>
    <p:sldId id="261" r:id="rId8"/>
    <p:sldId id="274" r:id="rId9"/>
    <p:sldId id="276" r:id="rId10"/>
    <p:sldId id="280" r:id="rId11"/>
    <p:sldId id="258" r:id="rId12"/>
    <p:sldId id="279" r:id="rId13"/>
    <p:sldId id="278" r:id="rId14"/>
    <p:sldId id="262" r:id="rId15"/>
    <p:sldId id="268" r:id="rId16"/>
    <p:sldId id="281" r:id="rId17"/>
    <p:sldId id="263" r:id="rId18"/>
    <p:sldId id="264" r:id="rId19"/>
    <p:sldId id="282" r:id="rId20"/>
    <p:sldId id="283" r:id="rId21"/>
    <p:sldId id="259" r:id="rId22"/>
    <p:sldId id="266" r:id="rId23"/>
    <p:sldId id="265" r:id="rId24"/>
    <p:sldId id="275" r:id="rId25"/>
  </p:sldIdLst>
  <p:sldSz cx="12192000" cy="6858000"/>
  <p:notesSz cx="6858000" cy="9144000"/>
  <p:defaultTextStyle>
    <a:defPPr>
      <a:defRPr lang="en-D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515"/>
    <p:restoredTop sz="94643"/>
  </p:normalViewPr>
  <p:slideViewPr>
    <p:cSldViewPr snapToGrid="0">
      <p:cViewPr varScale="1">
        <p:scale>
          <a:sx n="54" d="100"/>
          <a:sy n="54" d="100"/>
        </p:scale>
        <p:origin x="240" y="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D6216-D7AC-5DF0-A74C-8AFCE731D8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53A82E-84D7-E2E2-D20E-658782E407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65B6B-F119-6BA6-5A8E-91A2FA10C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1B65E-018F-F81C-5C98-12409C4C6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EAA40-5582-5EC3-E44E-E55430371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247961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A5BA7-4E64-7361-92F9-C56BCC9AC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5B6A4E-FAF4-B74F-B07D-C64E52A9F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6A77D-83D0-A34F-5798-9C9104DE8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64AAA-A4B5-C471-60FE-1DBC9C76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628F4-1D6F-259A-E1F5-2628E9BF2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89457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B4C2A9-FF99-2E12-3DC7-6EF4CAC872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C67D79-9E9A-00B6-B7D0-E6E8380B1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8705E-7311-3D6E-3DA2-36E77C51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505D3-3F57-2D68-5CA8-AADC8FA6C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FB575-526F-7240-4650-DF7453A76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2242719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9484F-B1BE-EAEE-B930-F43DCB8A2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04C99-05F9-1A8C-04D5-5151FC79F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D8A3C-659D-F23B-4085-46E60196A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69ADD-04E2-99CB-7FAA-F462706E8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9F0EF-646E-8434-A2AC-9DB635353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327161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B03DD-2BC5-3ECA-0C59-A2CCA938F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981BD-7A8B-16C1-D6BC-8174656B7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8D19B-0DE8-179E-65A7-BD1332E47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5FFBD-7A17-B8A8-2A03-9A6116ECA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167BD-8B8B-3D37-6D16-1AA098474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245567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88EB9-AC2C-3803-9A3D-8B20332FF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5ED0-53BF-9402-109F-2E1B95AC9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FF04C-8829-1838-DF93-DEDC2C1EB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E1C276-8C1A-CE53-F83A-2EB09A1D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E1749-5AF2-B64F-58CE-19092A304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7E3A5F-EA8C-5957-5305-3BE4979A0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294334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57E7B-0E44-F270-9066-DDF1A2332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0E4746-3DF5-97AE-4DB0-4262D1A66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0AB90-A3CF-5E02-B110-BA2E53DC3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B1F281-8A6D-C9C9-ECA5-E6091441D3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E7CCB9-F6DE-B973-1765-985F9070C7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8F11A7-23B9-0BB6-4D6E-6967F820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773B2E-C27D-482A-A7A2-57A5B9290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532AF3-71F6-A55C-D3CB-1D90352BF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1590078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EA0DA-0573-E725-8EAE-81F3B527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8AA681-8485-B7CB-2BA0-66DADFF37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697A2-ADCD-E40B-C441-425D033F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6D054D-2600-6BF4-656E-D853B481D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362376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E76A64-92A3-BE0F-00A7-9B8ED92F3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762348-D097-E197-6414-80629D76B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BBE5D-B0F5-0A61-C714-7B04ECD0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428054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3422C-448A-E502-5570-E8C5592E8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16369-A153-5A22-89B2-3BCD9B908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43AB1-00A4-B7B8-47EF-F894F33AD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3CB6A-444F-5FEF-8DFD-DB288CBF6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F5A86-7A1A-3860-C7C8-C7286C3D5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CFF591-574B-971E-BC7D-4E2D5CCFA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464255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54850-43D0-9E2A-90DC-0B412D1C0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5F5AF3-7996-909F-9353-BD7E3AC524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7B5DC-2DBA-E2D5-26D4-EF853230E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99139-AAE6-A20B-01D3-E77FEFC6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9446F-2ADF-40CE-ADF3-DA4714CE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0530-58BA-EF3E-8A69-B3E856FD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315641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B57870-F2DC-C84E-8948-367C1606D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9C635-D1B9-4852-D0B1-C11E71F09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8F0BC-E220-0DBC-B0BC-0D163FD3D9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8E7E01-511E-FA43-8EFF-7B6B2510B03A}" type="datetimeFigureOut">
              <a:rPr lang="en-DO" smtClean="0"/>
              <a:t>25/7/26</a:t>
            </a:fld>
            <a:endParaRPr lang="en-D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73438-8FE1-F14B-F7D5-FB33BD09A6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0D522-2498-1F11-B19C-0F73B4E14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F501C-0D0C-8640-84AF-D77D0E1FD95D}" type="slidenum">
              <a:rPr lang="en-DO" smtClean="0"/>
              <a:t>‹#›</a:t>
            </a:fld>
            <a:endParaRPr lang="en-DO"/>
          </a:p>
        </p:txBody>
      </p:sp>
    </p:spTree>
    <p:extLst>
      <p:ext uri="{BB962C8B-B14F-4D97-AF65-F5344CB8AC3E}">
        <p14:creationId xmlns:p14="http://schemas.microsoft.com/office/powerpoint/2010/main" val="307211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6F6C92-EB33-C525-F747-181D4DC6C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0CFC7B-30F5-43F8-F117-218EC98927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4EA53-E311-13F6-0D9D-B2CA92F19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529B914-F8C8-EDFA-71E8-5E7C82E68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E79BD7-606A-13D3-612E-7F905C5766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68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00D31-BB77-3243-9BF2-BFF2514FA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5A595E-6B7A-2105-5CBC-0D5D80C7BD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23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C92229-6F66-B11C-5592-111019DEE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FC4CE2B-97F7-6ECD-31B9-E2C8D965C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F1085-9EFF-5F92-6375-BA07D7617D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48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F29BA7-C0A5-FE5A-CFD1-D20072A1D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B7C27A-AA6B-3A77-6F9E-4843659D27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83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AF6A81-996C-B066-A1A7-C401DBA85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D60ABC6-123E-D6D1-5E22-24DF1445AD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83ED52-66BB-029A-7EF4-03803148A3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0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193801-D392-60EA-51CD-3E2756583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BCE115-B1C4-4EAF-3C05-72EC367E61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84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B43D39-38B2-2CD1-4E61-65029E177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E80734-3B58-2804-9A36-09A52C776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50B16-C38C-F0FB-FC91-13BBBB168D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84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2EB2F-FE21-71D3-95BB-D8A7FC03F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983F65-C38B-02D4-6760-0AF40E990F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58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ECFC6E-8022-2D12-4047-AFD04BE5A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1CEAB2-E4B9-554E-D71A-D0A9E91B7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041BEC-F4E2-0B42-3C5C-44B471A5D8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75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27326C-1314-9847-2C9D-BBC962380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593FD83-CA7D-4724-4358-E251B401C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615F2E-D997-DDBD-887F-E0A15CB2D8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36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974D0-206D-B628-537E-AD7527984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0755F1-64B3-E3F8-D6F3-D56EBA0DCD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34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2DB06A-2E05-BBB1-8E5E-15E588A43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A3A1D71-4EF0-D28A-2713-D96365433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767E4A-A006-1DF7-E1F5-D073018E69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44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5B3F2-531E-7613-A87E-74EE48C7E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4327E7-1B97-C839-5AFD-44ECD29F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09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FE2D83-B14B-AB35-D838-3598B80C3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E447D2-BFFE-711E-8B33-838D1E2F7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491578-F746-2478-4BC8-F0792DD34D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03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271EC5-CABF-8DAF-1B92-28DAED9E9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F7B007-CFA5-4885-67B0-5C01A1C148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62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477774-0698-E478-354A-1E0D977C8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B774C7F-1C1A-37A6-EC7C-686E087E7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C9D191-7168-DAAE-A0E7-7E844BE931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38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27F5FD-D08E-DA9A-3792-04769E0F1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C467A51-B9AB-25EF-FF96-629F84903A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5592C6-74F4-444D-FE66-1F500337EB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046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38C22-3E51-1357-F69A-62A55065E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CC4715-2E3A-FDEC-9827-560B9E956E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64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FC9452-D692-F870-0B3B-5B28DC45A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86AD746-2798-EBA7-E268-D92174E81C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02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5D953D-3FFD-4612-74B6-E81A25A5B8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1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7A314E-2A0F-13CF-B51E-2A18FCF7D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49DD9A6-50CF-0AF1-687E-1FEDC2982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B65C15-9362-3F00-2412-142C9BB526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10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2FB6D-9371-5DE4-0371-5C81F9197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8608C6-6A3C-24D6-379E-3E72E382AE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0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BFF53-70DF-8AB0-E189-774A638C3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41D07A-08F0-A533-5544-CBDED567EE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1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Macintosh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 Corporan</dc:creator>
  <cp:lastModifiedBy>Cris Corporan</cp:lastModifiedBy>
  <cp:revision>3</cp:revision>
  <dcterms:created xsi:type="dcterms:W3CDTF">2026-07-26T01:14:40Z</dcterms:created>
  <dcterms:modified xsi:type="dcterms:W3CDTF">2026-07-26T02:02:28Z</dcterms:modified>
</cp:coreProperties>
</file>