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2" r:id="rId1"/>
  </p:sldMasterIdLst>
  <p:notesMasterIdLst>
    <p:notesMasterId r:id="rId32"/>
  </p:notesMasterIdLst>
  <p:sldIdLst>
    <p:sldId id="256" r:id="rId2"/>
    <p:sldId id="277" r:id="rId3"/>
    <p:sldId id="268" r:id="rId4"/>
    <p:sldId id="258" r:id="rId5"/>
    <p:sldId id="269" r:id="rId6"/>
    <p:sldId id="271" r:id="rId7"/>
    <p:sldId id="278" r:id="rId8"/>
    <p:sldId id="272" r:id="rId9"/>
    <p:sldId id="257" r:id="rId10"/>
    <p:sldId id="279" r:id="rId11"/>
    <p:sldId id="274" r:id="rId12"/>
    <p:sldId id="275" r:id="rId13"/>
    <p:sldId id="282" r:id="rId14"/>
    <p:sldId id="280" r:id="rId15"/>
    <p:sldId id="283" r:id="rId16"/>
    <p:sldId id="281" r:id="rId17"/>
    <p:sldId id="284" r:id="rId18"/>
    <p:sldId id="273" r:id="rId19"/>
    <p:sldId id="285" r:id="rId20"/>
    <p:sldId id="286" r:id="rId21"/>
    <p:sldId id="276" r:id="rId22"/>
    <p:sldId id="294" r:id="rId23"/>
    <p:sldId id="287" r:id="rId24"/>
    <p:sldId id="288" r:id="rId25"/>
    <p:sldId id="270" r:id="rId26"/>
    <p:sldId id="289" r:id="rId27"/>
    <p:sldId id="291" r:id="rId28"/>
    <p:sldId id="290" r:id="rId29"/>
    <p:sldId id="292" r:id="rId30"/>
    <p:sldId id="293" r:id="rId31"/>
  </p:sldIdLst>
  <p:sldSz cx="9144000" cy="5143500" type="screen16x9"/>
  <p:notesSz cx="6858000" cy="9144000"/>
  <p:embeddedFontLst>
    <p:embeddedFont>
      <p:font typeface="Montserrat Black" panose="00000A00000000000000" pitchFamily="2" charset="0"/>
      <p:bold r:id="rId33"/>
      <p:boldItalic r:id="rId34"/>
    </p:embeddedFont>
    <p:embeddedFont>
      <p:font typeface="Montserrat Medium" panose="00000600000000000000" pitchFamily="2"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9F33"/>
    <a:srgbClr val="EDB1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1032" y="8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slide" Target="slides/slide25.xml" /><Relationship Id="rId39" Type="http://schemas.openxmlformats.org/officeDocument/2006/relationships/presProps" Target="presProps.xml" /><Relationship Id="rId3" Type="http://schemas.openxmlformats.org/officeDocument/2006/relationships/slide" Target="slides/slide2.xml" /><Relationship Id="rId21" Type="http://schemas.openxmlformats.org/officeDocument/2006/relationships/slide" Target="slides/slide20.xml" /><Relationship Id="rId34" Type="http://schemas.openxmlformats.org/officeDocument/2006/relationships/font" Target="fonts/font2.fntdata" /><Relationship Id="rId42" Type="http://schemas.openxmlformats.org/officeDocument/2006/relationships/tableStyles" Target="tableStyles.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33" Type="http://schemas.openxmlformats.org/officeDocument/2006/relationships/font" Target="fonts/font1.fntdata" /><Relationship Id="rId38" Type="http://schemas.openxmlformats.org/officeDocument/2006/relationships/font" Target="fonts/font6.fntdata"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slide" Target="slides/slide28.xml" /><Relationship Id="rId41" Type="http://schemas.openxmlformats.org/officeDocument/2006/relationships/theme" Target="theme/them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32" Type="http://schemas.openxmlformats.org/officeDocument/2006/relationships/notesMaster" Target="notesMasters/notesMaster1.xml" /><Relationship Id="rId37" Type="http://schemas.openxmlformats.org/officeDocument/2006/relationships/font" Target="fonts/font5.fntdata" /><Relationship Id="rId40" Type="http://schemas.openxmlformats.org/officeDocument/2006/relationships/viewProps" Target="viewProp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slide" Target="slides/slide27.xml" /><Relationship Id="rId36" Type="http://schemas.openxmlformats.org/officeDocument/2006/relationships/font" Target="fonts/font4.fntdata" /><Relationship Id="rId10" Type="http://schemas.openxmlformats.org/officeDocument/2006/relationships/slide" Target="slides/slide9.xml" /><Relationship Id="rId19" Type="http://schemas.openxmlformats.org/officeDocument/2006/relationships/slide" Target="slides/slide18.xml" /><Relationship Id="rId31" Type="http://schemas.openxmlformats.org/officeDocument/2006/relationships/slide" Target="slides/slide30.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slide" Target="slides/slide26.xml" /><Relationship Id="rId30" Type="http://schemas.openxmlformats.org/officeDocument/2006/relationships/slide" Target="slides/slide29.xml" /><Relationship Id="rId35" Type="http://schemas.openxmlformats.org/officeDocument/2006/relationships/font" Target="fonts/font3.fntdata"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 /><Relationship Id="rId1" Type="http://schemas.openxmlformats.org/officeDocument/2006/relationships/notesMaster" Target="../notesMasters/notesMaster1.xml" /></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 /><Relationship Id="rId1" Type="http://schemas.openxmlformats.org/officeDocument/2006/relationships/notesMaster" Target="../notesMasters/notesMaster1.xml" /></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 /><Relationship Id="rId1" Type="http://schemas.openxmlformats.org/officeDocument/2006/relationships/notesMaster" Target="../notesMasters/notesMaster1.xml" /></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 /><Relationship Id="rId1" Type="http://schemas.openxmlformats.org/officeDocument/2006/relationships/notesMaster" Target="../notesMasters/notesMaster1.xml" /></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 /><Relationship Id="rId1" Type="http://schemas.openxmlformats.org/officeDocument/2006/relationships/notesMaster" Target="../notesMasters/notesMaster1.xml" /></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 /><Relationship Id="rId1" Type="http://schemas.openxmlformats.org/officeDocument/2006/relationships/notesMaster" Target="../notesMasters/notesMaster1.xml" /></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 /><Relationship Id="rId1" Type="http://schemas.openxmlformats.org/officeDocument/2006/relationships/notesMaster" Target="../notesMasters/notesMaster1.xml" /></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 /><Relationship Id="rId1" Type="http://schemas.openxmlformats.org/officeDocument/2006/relationships/notesMaster" Target="../notesMasters/notesMaster1.xml" /></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 /><Relationship Id="rId1" Type="http://schemas.openxmlformats.org/officeDocument/2006/relationships/notesMaster" Target="../notesMasters/notesMaster1.xml" /></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 /><Relationship Id="rId1" Type="http://schemas.openxmlformats.org/officeDocument/2006/relationships/notesMaster" Target="../notesMasters/notesMaster1.xml" /></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 /><Relationship Id="rId1" Type="http://schemas.openxmlformats.org/officeDocument/2006/relationships/notesMaster" Target="../notesMasters/notesMaster1.xml" /></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 /><Relationship Id="rId1" Type="http://schemas.openxmlformats.org/officeDocument/2006/relationships/notesMaster" Target="../notesMasters/notesMaster1.xml" /></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 /><Relationship Id="rId1" Type="http://schemas.openxmlformats.org/officeDocument/2006/relationships/notesMaster" Target="../notesMasters/notesMaster1.xml" /></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 /><Relationship Id="rId1" Type="http://schemas.openxmlformats.org/officeDocument/2006/relationships/notesMaster" Target="../notesMasters/notesMaster1.xml" /></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 /><Relationship Id="rId1" Type="http://schemas.openxmlformats.org/officeDocument/2006/relationships/notesMaster" Target="../notesMasters/notesMaster1.xml" /></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 /><Relationship Id="rId1" Type="http://schemas.openxmlformats.org/officeDocument/2006/relationships/notesMaster" Target="../notesMasters/notesMaster1.xml" /></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 /><Relationship Id="rId1" Type="http://schemas.openxmlformats.org/officeDocument/2006/relationships/notesMaster" Target="../notesMasters/notesMaster1.xml" /></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
        <p:cNvGrpSpPr/>
        <p:nvPr/>
      </p:nvGrpSpPr>
      <p:grpSpPr>
        <a:xfrm>
          <a:off x="0" y="0"/>
          <a:ext cx="0" cy="0"/>
          <a:chOff x="0" y="0"/>
          <a:chExt cx="0" cy="0"/>
        </a:xfrm>
      </p:grpSpPr>
      <p:sp>
        <p:nvSpPr>
          <p:cNvPr id="20" name="Google Shape;20;g3f848d8a60e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1" name="Google Shape;21;g3f848d8a60e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
          <a:extLst>
            <a:ext uri="{FF2B5EF4-FFF2-40B4-BE49-F238E27FC236}">
              <a16:creationId xmlns:a16="http://schemas.microsoft.com/office/drawing/2014/main" id="{EBF5B41B-E5B9-B575-D237-4EAF25FA33A2}"/>
            </a:ext>
          </a:extLst>
        </p:cNvPr>
        <p:cNvGrpSpPr/>
        <p:nvPr/>
      </p:nvGrpSpPr>
      <p:grpSpPr>
        <a:xfrm>
          <a:off x="0" y="0"/>
          <a:ext cx="0" cy="0"/>
          <a:chOff x="0" y="0"/>
          <a:chExt cx="0" cy="0"/>
        </a:xfrm>
      </p:grpSpPr>
      <p:sp>
        <p:nvSpPr>
          <p:cNvPr id="20" name="Google Shape;20;g3f848d8a60e_0_1:notes">
            <a:extLst>
              <a:ext uri="{FF2B5EF4-FFF2-40B4-BE49-F238E27FC236}">
                <a16:creationId xmlns:a16="http://schemas.microsoft.com/office/drawing/2014/main" id="{E82E64B3-0BEA-0BA0-F3D0-22669E81859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1" name="Google Shape;21;g3f848d8a60e_0_1:notes">
            <a:extLst>
              <a:ext uri="{FF2B5EF4-FFF2-40B4-BE49-F238E27FC236}">
                <a16:creationId xmlns:a16="http://schemas.microsoft.com/office/drawing/2014/main" id="{329E5519-02A6-5CEE-D95B-6E3EE7F4FA8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449344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a:extLst>
            <a:ext uri="{FF2B5EF4-FFF2-40B4-BE49-F238E27FC236}">
              <a16:creationId xmlns:a16="http://schemas.microsoft.com/office/drawing/2014/main" id="{3A675374-031F-659F-1BFE-13B75E28B2A6}"/>
            </a:ext>
          </a:extLst>
        </p:cNvPr>
        <p:cNvGrpSpPr/>
        <p:nvPr/>
      </p:nvGrpSpPr>
      <p:grpSpPr>
        <a:xfrm>
          <a:off x="0" y="0"/>
          <a:ext cx="0" cy="0"/>
          <a:chOff x="0" y="0"/>
          <a:chExt cx="0" cy="0"/>
        </a:xfrm>
      </p:grpSpPr>
      <p:sp>
        <p:nvSpPr>
          <p:cNvPr id="30" name="Google Shape;30;g3f84f54e893_0_85:notes">
            <a:extLst>
              <a:ext uri="{FF2B5EF4-FFF2-40B4-BE49-F238E27FC236}">
                <a16:creationId xmlns:a16="http://schemas.microsoft.com/office/drawing/2014/main" id="{38813699-DB6C-79FE-0C45-2309E07FCD1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1" name="Google Shape;31;g3f84f54e893_0_85:notes">
            <a:extLst>
              <a:ext uri="{FF2B5EF4-FFF2-40B4-BE49-F238E27FC236}">
                <a16:creationId xmlns:a16="http://schemas.microsoft.com/office/drawing/2014/main" id="{8CB67212-A413-1787-CF8D-243ADABF1E8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948226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a:extLst>
            <a:ext uri="{FF2B5EF4-FFF2-40B4-BE49-F238E27FC236}">
              <a16:creationId xmlns:a16="http://schemas.microsoft.com/office/drawing/2014/main" id="{A3FD9918-7BD9-2EF5-8B02-086FB232AD25}"/>
            </a:ext>
          </a:extLst>
        </p:cNvPr>
        <p:cNvGrpSpPr/>
        <p:nvPr/>
      </p:nvGrpSpPr>
      <p:grpSpPr>
        <a:xfrm>
          <a:off x="0" y="0"/>
          <a:ext cx="0" cy="0"/>
          <a:chOff x="0" y="0"/>
          <a:chExt cx="0" cy="0"/>
        </a:xfrm>
      </p:grpSpPr>
      <p:sp>
        <p:nvSpPr>
          <p:cNvPr id="30" name="Google Shape;30;g3f84f54e893_0_85:notes">
            <a:extLst>
              <a:ext uri="{FF2B5EF4-FFF2-40B4-BE49-F238E27FC236}">
                <a16:creationId xmlns:a16="http://schemas.microsoft.com/office/drawing/2014/main" id="{11E9EC0E-74B2-14CB-F30D-6767AA086B3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1" name="Google Shape;31;g3f84f54e893_0_85:notes">
            <a:extLst>
              <a:ext uri="{FF2B5EF4-FFF2-40B4-BE49-F238E27FC236}">
                <a16:creationId xmlns:a16="http://schemas.microsoft.com/office/drawing/2014/main" id="{04C235E1-307A-79C0-9B16-1FCBFE7D4AE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366168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a:extLst>
            <a:ext uri="{FF2B5EF4-FFF2-40B4-BE49-F238E27FC236}">
              <a16:creationId xmlns:a16="http://schemas.microsoft.com/office/drawing/2014/main" id="{395AFB91-429B-EFD7-3366-20B58D89706D}"/>
            </a:ext>
          </a:extLst>
        </p:cNvPr>
        <p:cNvGrpSpPr/>
        <p:nvPr/>
      </p:nvGrpSpPr>
      <p:grpSpPr>
        <a:xfrm>
          <a:off x="0" y="0"/>
          <a:ext cx="0" cy="0"/>
          <a:chOff x="0" y="0"/>
          <a:chExt cx="0" cy="0"/>
        </a:xfrm>
      </p:grpSpPr>
      <p:sp>
        <p:nvSpPr>
          <p:cNvPr id="30" name="Google Shape;30;g3f84f54e893_0_85:notes">
            <a:extLst>
              <a:ext uri="{FF2B5EF4-FFF2-40B4-BE49-F238E27FC236}">
                <a16:creationId xmlns:a16="http://schemas.microsoft.com/office/drawing/2014/main" id="{C03EE3BE-F6B3-75ED-E763-859AC8EFF5E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1" name="Google Shape;31;g3f84f54e893_0_85:notes">
            <a:extLst>
              <a:ext uri="{FF2B5EF4-FFF2-40B4-BE49-F238E27FC236}">
                <a16:creationId xmlns:a16="http://schemas.microsoft.com/office/drawing/2014/main" id="{5CA1465E-016D-3DB5-DCEC-9970EF62A5E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192626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a:extLst>
            <a:ext uri="{FF2B5EF4-FFF2-40B4-BE49-F238E27FC236}">
              <a16:creationId xmlns:a16="http://schemas.microsoft.com/office/drawing/2014/main" id="{5C57A80C-3F47-A8BA-A368-4224FD91D423}"/>
            </a:ext>
          </a:extLst>
        </p:cNvPr>
        <p:cNvGrpSpPr/>
        <p:nvPr/>
      </p:nvGrpSpPr>
      <p:grpSpPr>
        <a:xfrm>
          <a:off x="0" y="0"/>
          <a:ext cx="0" cy="0"/>
          <a:chOff x="0" y="0"/>
          <a:chExt cx="0" cy="0"/>
        </a:xfrm>
      </p:grpSpPr>
      <p:sp>
        <p:nvSpPr>
          <p:cNvPr id="30" name="Google Shape;30;g3f84f54e893_0_85:notes">
            <a:extLst>
              <a:ext uri="{FF2B5EF4-FFF2-40B4-BE49-F238E27FC236}">
                <a16:creationId xmlns:a16="http://schemas.microsoft.com/office/drawing/2014/main" id="{00C00D43-3247-01A3-2079-4E7219D6C67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1" name="Google Shape;31;g3f84f54e893_0_85:notes">
            <a:extLst>
              <a:ext uri="{FF2B5EF4-FFF2-40B4-BE49-F238E27FC236}">
                <a16:creationId xmlns:a16="http://schemas.microsoft.com/office/drawing/2014/main" id="{B56F7F72-78AF-CA86-516A-FD7C82CF4DB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343004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a:extLst>
            <a:ext uri="{FF2B5EF4-FFF2-40B4-BE49-F238E27FC236}">
              <a16:creationId xmlns:a16="http://schemas.microsoft.com/office/drawing/2014/main" id="{977E2AF6-E0DE-12C6-7E61-910013F9B30D}"/>
            </a:ext>
          </a:extLst>
        </p:cNvPr>
        <p:cNvGrpSpPr/>
        <p:nvPr/>
      </p:nvGrpSpPr>
      <p:grpSpPr>
        <a:xfrm>
          <a:off x="0" y="0"/>
          <a:ext cx="0" cy="0"/>
          <a:chOff x="0" y="0"/>
          <a:chExt cx="0" cy="0"/>
        </a:xfrm>
      </p:grpSpPr>
      <p:sp>
        <p:nvSpPr>
          <p:cNvPr id="30" name="Google Shape;30;g3f84f54e893_0_85:notes">
            <a:extLst>
              <a:ext uri="{FF2B5EF4-FFF2-40B4-BE49-F238E27FC236}">
                <a16:creationId xmlns:a16="http://schemas.microsoft.com/office/drawing/2014/main" id="{572024E1-0D16-820B-3009-483D7937D34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1" name="Google Shape;31;g3f84f54e893_0_85:notes">
            <a:extLst>
              <a:ext uri="{FF2B5EF4-FFF2-40B4-BE49-F238E27FC236}">
                <a16:creationId xmlns:a16="http://schemas.microsoft.com/office/drawing/2014/main" id="{32A5EA7A-40CD-9286-0696-CF748F5DAED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654814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a:extLst>
            <a:ext uri="{FF2B5EF4-FFF2-40B4-BE49-F238E27FC236}">
              <a16:creationId xmlns:a16="http://schemas.microsoft.com/office/drawing/2014/main" id="{4F71162B-B801-3365-5146-D715D66964CD}"/>
            </a:ext>
          </a:extLst>
        </p:cNvPr>
        <p:cNvGrpSpPr/>
        <p:nvPr/>
      </p:nvGrpSpPr>
      <p:grpSpPr>
        <a:xfrm>
          <a:off x="0" y="0"/>
          <a:ext cx="0" cy="0"/>
          <a:chOff x="0" y="0"/>
          <a:chExt cx="0" cy="0"/>
        </a:xfrm>
      </p:grpSpPr>
      <p:sp>
        <p:nvSpPr>
          <p:cNvPr id="30" name="Google Shape;30;g3f84f54e893_0_85:notes">
            <a:extLst>
              <a:ext uri="{FF2B5EF4-FFF2-40B4-BE49-F238E27FC236}">
                <a16:creationId xmlns:a16="http://schemas.microsoft.com/office/drawing/2014/main" id="{17AA1616-49DB-9796-F603-5DFE5524EDB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1" name="Google Shape;31;g3f84f54e893_0_85:notes">
            <a:extLst>
              <a:ext uri="{FF2B5EF4-FFF2-40B4-BE49-F238E27FC236}">
                <a16:creationId xmlns:a16="http://schemas.microsoft.com/office/drawing/2014/main" id="{67DFAF1F-4732-FA2A-17A2-972F5D86646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204795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a:extLst>
            <a:ext uri="{FF2B5EF4-FFF2-40B4-BE49-F238E27FC236}">
              <a16:creationId xmlns:a16="http://schemas.microsoft.com/office/drawing/2014/main" id="{D62965E1-3E6C-AA09-3B58-4E684637B2F3}"/>
            </a:ext>
          </a:extLst>
        </p:cNvPr>
        <p:cNvGrpSpPr/>
        <p:nvPr/>
      </p:nvGrpSpPr>
      <p:grpSpPr>
        <a:xfrm>
          <a:off x="0" y="0"/>
          <a:ext cx="0" cy="0"/>
          <a:chOff x="0" y="0"/>
          <a:chExt cx="0" cy="0"/>
        </a:xfrm>
      </p:grpSpPr>
      <p:sp>
        <p:nvSpPr>
          <p:cNvPr id="30" name="Google Shape;30;g3f84f54e893_0_85:notes">
            <a:extLst>
              <a:ext uri="{FF2B5EF4-FFF2-40B4-BE49-F238E27FC236}">
                <a16:creationId xmlns:a16="http://schemas.microsoft.com/office/drawing/2014/main" id="{2C17020F-4EA2-D487-58A3-5B5830DCFB9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1" name="Google Shape;31;g3f84f54e893_0_85:notes">
            <a:extLst>
              <a:ext uri="{FF2B5EF4-FFF2-40B4-BE49-F238E27FC236}">
                <a16:creationId xmlns:a16="http://schemas.microsoft.com/office/drawing/2014/main" id="{897BC184-19B1-2620-726F-352F5E909D0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01760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
          <a:extLst>
            <a:ext uri="{FF2B5EF4-FFF2-40B4-BE49-F238E27FC236}">
              <a16:creationId xmlns:a16="http://schemas.microsoft.com/office/drawing/2014/main" id="{6BC8291F-4ACF-6422-F8E4-E66BE5856E14}"/>
            </a:ext>
          </a:extLst>
        </p:cNvPr>
        <p:cNvGrpSpPr/>
        <p:nvPr/>
      </p:nvGrpSpPr>
      <p:grpSpPr>
        <a:xfrm>
          <a:off x="0" y="0"/>
          <a:ext cx="0" cy="0"/>
          <a:chOff x="0" y="0"/>
          <a:chExt cx="0" cy="0"/>
        </a:xfrm>
      </p:grpSpPr>
      <p:sp>
        <p:nvSpPr>
          <p:cNvPr id="20" name="Google Shape;20;g3f848d8a60e_0_1:notes">
            <a:extLst>
              <a:ext uri="{FF2B5EF4-FFF2-40B4-BE49-F238E27FC236}">
                <a16:creationId xmlns:a16="http://schemas.microsoft.com/office/drawing/2014/main" id="{3E4CCE15-B8B1-1594-9306-80452860B01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1" name="Google Shape;21;g3f848d8a60e_0_1:notes">
            <a:extLst>
              <a:ext uri="{FF2B5EF4-FFF2-40B4-BE49-F238E27FC236}">
                <a16:creationId xmlns:a16="http://schemas.microsoft.com/office/drawing/2014/main" id="{78AF1FF7-5DE3-66DA-7ED0-8A944B63CE2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791810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
          <a:extLst>
            <a:ext uri="{FF2B5EF4-FFF2-40B4-BE49-F238E27FC236}">
              <a16:creationId xmlns:a16="http://schemas.microsoft.com/office/drawing/2014/main" id="{B8D392BB-1B65-48E3-8CCC-B25F9ADC5F99}"/>
            </a:ext>
          </a:extLst>
        </p:cNvPr>
        <p:cNvGrpSpPr/>
        <p:nvPr/>
      </p:nvGrpSpPr>
      <p:grpSpPr>
        <a:xfrm>
          <a:off x="0" y="0"/>
          <a:ext cx="0" cy="0"/>
          <a:chOff x="0" y="0"/>
          <a:chExt cx="0" cy="0"/>
        </a:xfrm>
      </p:grpSpPr>
      <p:sp>
        <p:nvSpPr>
          <p:cNvPr id="20" name="Google Shape;20;g3f848d8a60e_0_1:notes">
            <a:extLst>
              <a:ext uri="{FF2B5EF4-FFF2-40B4-BE49-F238E27FC236}">
                <a16:creationId xmlns:a16="http://schemas.microsoft.com/office/drawing/2014/main" id="{7FE90870-8E59-ACFF-4781-AD0A88BFA00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1" name="Google Shape;21;g3f848d8a60e_0_1:notes">
            <a:extLst>
              <a:ext uri="{FF2B5EF4-FFF2-40B4-BE49-F238E27FC236}">
                <a16:creationId xmlns:a16="http://schemas.microsoft.com/office/drawing/2014/main" id="{0928E282-638E-2FA4-162D-24527FC4AB7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568873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a:extLst>
            <a:ext uri="{FF2B5EF4-FFF2-40B4-BE49-F238E27FC236}">
              <a16:creationId xmlns:a16="http://schemas.microsoft.com/office/drawing/2014/main" id="{7A1BDFA9-2ED7-1E4A-9FD6-8AC05EF8DD52}"/>
            </a:ext>
          </a:extLst>
        </p:cNvPr>
        <p:cNvGrpSpPr/>
        <p:nvPr/>
      </p:nvGrpSpPr>
      <p:grpSpPr>
        <a:xfrm>
          <a:off x="0" y="0"/>
          <a:ext cx="0" cy="0"/>
          <a:chOff x="0" y="0"/>
          <a:chExt cx="0" cy="0"/>
        </a:xfrm>
      </p:grpSpPr>
      <p:sp>
        <p:nvSpPr>
          <p:cNvPr id="30" name="Google Shape;30;g3f84f54e893_0_85:notes">
            <a:extLst>
              <a:ext uri="{FF2B5EF4-FFF2-40B4-BE49-F238E27FC236}">
                <a16:creationId xmlns:a16="http://schemas.microsoft.com/office/drawing/2014/main" id="{B3A599BF-3BEF-B32D-73B2-E46CA813B68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1" name="Google Shape;31;g3f84f54e893_0_85:notes">
            <a:extLst>
              <a:ext uri="{FF2B5EF4-FFF2-40B4-BE49-F238E27FC236}">
                <a16:creationId xmlns:a16="http://schemas.microsoft.com/office/drawing/2014/main" id="{B0CFA9BF-F8F6-E01F-34A7-6D82F34D693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789812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a:extLst>
            <a:ext uri="{FF2B5EF4-FFF2-40B4-BE49-F238E27FC236}">
              <a16:creationId xmlns:a16="http://schemas.microsoft.com/office/drawing/2014/main" id="{9CBDAEF1-F8AD-31E8-50A5-6B96709CC458}"/>
            </a:ext>
          </a:extLst>
        </p:cNvPr>
        <p:cNvGrpSpPr/>
        <p:nvPr/>
      </p:nvGrpSpPr>
      <p:grpSpPr>
        <a:xfrm>
          <a:off x="0" y="0"/>
          <a:ext cx="0" cy="0"/>
          <a:chOff x="0" y="0"/>
          <a:chExt cx="0" cy="0"/>
        </a:xfrm>
      </p:grpSpPr>
      <p:sp>
        <p:nvSpPr>
          <p:cNvPr id="30" name="Google Shape;30;g3f84f54e893_0_85:notes">
            <a:extLst>
              <a:ext uri="{FF2B5EF4-FFF2-40B4-BE49-F238E27FC236}">
                <a16:creationId xmlns:a16="http://schemas.microsoft.com/office/drawing/2014/main" id="{29D3EF97-0662-A295-ECBE-59A4FCF291A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1" name="Google Shape;31;g3f84f54e893_0_85:notes">
            <a:extLst>
              <a:ext uri="{FF2B5EF4-FFF2-40B4-BE49-F238E27FC236}">
                <a16:creationId xmlns:a16="http://schemas.microsoft.com/office/drawing/2014/main" id="{28B64FF8-E56D-C48A-A716-063B248ADBE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048326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a:extLst>
            <a:ext uri="{FF2B5EF4-FFF2-40B4-BE49-F238E27FC236}">
              <a16:creationId xmlns:a16="http://schemas.microsoft.com/office/drawing/2014/main" id="{A54A8533-83F6-8FD6-09CE-9D1257BD4430}"/>
            </a:ext>
          </a:extLst>
        </p:cNvPr>
        <p:cNvGrpSpPr/>
        <p:nvPr/>
      </p:nvGrpSpPr>
      <p:grpSpPr>
        <a:xfrm>
          <a:off x="0" y="0"/>
          <a:ext cx="0" cy="0"/>
          <a:chOff x="0" y="0"/>
          <a:chExt cx="0" cy="0"/>
        </a:xfrm>
      </p:grpSpPr>
      <p:sp>
        <p:nvSpPr>
          <p:cNvPr id="30" name="Google Shape;30;g3f84f54e893_0_85:notes">
            <a:extLst>
              <a:ext uri="{FF2B5EF4-FFF2-40B4-BE49-F238E27FC236}">
                <a16:creationId xmlns:a16="http://schemas.microsoft.com/office/drawing/2014/main" id="{0F2BF963-D219-8342-5FBF-8DEC9987CFF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1" name="Google Shape;31;g3f84f54e893_0_85:notes">
            <a:extLst>
              <a:ext uri="{FF2B5EF4-FFF2-40B4-BE49-F238E27FC236}">
                <a16:creationId xmlns:a16="http://schemas.microsoft.com/office/drawing/2014/main" id="{86CAA7C0-9C23-A2F9-1B2A-7AD629DCD9D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332715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
          <a:extLst>
            <a:ext uri="{FF2B5EF4-FFF2-40B4-BE49-F238E27FC236}">
              <a16:creationId xmlns:a16="http://schemas.microsoft.com/office/drawing/2014/main" id="{B85F3445-3A44-C86C-4541-ECF2492881E3}"/>
            </a:ext>
          </a:extLst>
        </p:cNvPr>
        <p:cNvGrpSpPr/>
        <p:nvPr/>
      </p:nvGrpSpPr>
      <p:grpSpPr>
        <a:xfrm>
          <a:off x="0" y="0"/>
          <a:ext cx="0" cy="0"/>
          <a:chOff x="0" y="0"/>
          <a:chExt cx="0" cy="0"/>
        </a:xfrm>
      </p:grpSpPr>
      <p:sp>
        <p:nvSpPr>
          <p:cNvPr id="20" name="Google Shape;20;g3f848d8a60e_0_1:notes">
            <a:extLst>
              <a:ext uri="{FF2B5EF4-FFF2-40B4-BE49-F238E27FC236}">
                <a16:creationId xmlns:a16="http://schemas.microsoft.com/office/drawing/2014/main" id="{E3783CA6-934B-6214-0429-7D6EE48DE71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1" name="Google Shape;21;g3f848d8a60e_0_1:notes">
            <a:extLst>
              <a:ext uri="{FF2B5EF4-FFF2-40B4-BE49-F238E27FC236}">
                <a16:creationId xmlns:a16="http://schemas.microsoft.com/office/drawing/2014/main" id="{334EEF92-BC6B-30AB-5D5D-9B5BD269E17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945874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a:extLst>
            <a:ext uri="{FF2B5EF4-FFF2-40B4-BE49-F238E27FC236}">
              <a16:creationId xmlns:a16="http://schemas.microsoft.com/office/drawing/2014/main" id="{53DD06C9-2CFA-24E5-0F1D-EC13EDD3E239}"/>
            </a:ext>
          </a:extLst>
        </p:cNvPr>
        <p:cNvGrpSpPr/>
        <p:nvPr/>
      </p:nvGrpSpPr>
      <p:grpSpPr>
        <a:xfrm>
          <a:off x="0" y="0"/>
          <a:ext cx="0" cy="0"/>
          <a:chOff x="0" y="0"/>
          <a:chExt cx="0" cy="0"/>
        </a:xfrm>
      </p:grpSpPr>
      <p:sp>
        <p:nvSpPr>
          <p:cNvPr id="30" name="Google Shape;30;g3f84f54e893_0_85:notes">
            <a:extLst>
              <a:ext uri="{FF2B5EF4-FFF2-40B4-BE49-F238E27FC236}">
                <a16:creationId xmlns:a16="http://schemas.microsoft.com/office/drawing/2014/main" id="{F6EFFD62-82AC-AF66-BEA6-CB7CFAA0D90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1" name="Google Shape;31;g3f84f54e893_0_85:notes">
            <a:extLst>
              <a:ext uri="{FF2B5EF4-FFF2-40B4-BE49-F238E27FC236}">
                <a16:creationId xmlns:a16="http://schemas.microsoft.com/office/drawing/2014/main" id="{590D4E27-B324-2AEA-33A1-F036BF65CD3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613468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a:extLst>
            <a:ext uri="{FF2B5EF4-FFF2-40B4-BE49-F238E27FC236}">
              <a16:creationId xmlns:a16="http://schemas.microsoft.com/office/drawing/2014/main" id="{4A3E97DD-FDB1-281F-5045-64917231A10F}"/>
            </a:ext>
          </a:extLst>
        </p:cNvPr>
        <p:cNvGrpSpPr/>
        <p:nvPr/>
      </p:nvGrpSpPr>
      <p:grpSpPr>
        <a:xfrm>
          <a:off x="0" y="0"/>
          <a:ext cx="0" cy="0"/>
          <a:chOff x="0" y="0"/>
          <a:chExt cx="0" cy="0"/>
        </a:xfrm>
      </p:grpSpPr>
      <p:sp>
        <p:nvSpPr>
          <p:cNvPr id="30" name="Google Shape;30;g3f84f54e893_0_85:notes">
            <a:extLst>
              <a:ext uri="{FF2B5EF4-FFF2-40B4-BE49-F238E27FC236}">
                <a16:creationId xmlns:a16="http://schemas.microsoft.com/office/drawing/2014/main" id="{D627E319-AC28-3BC5-B064-2463E3C5F0B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1" name="Google Shape;31;g3f84f54e893_0_85:notes">
            <a:extLst>
              <a:ext uri="{FF2B5EF4-FFF2-40B4-BE49-F238E27FC236}">
                <a16:creationId xmlns:a16="http://schemas.microsoft.com/office/drawing/2014/main" id="{AE0F1FC7-6DBE-DB84-C4CA-6F38A29C09C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960876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
          <a:extLst>
            <a:ext uri="{FF2B5EF4-FFF2-40B4-BE49-F238E27FC236}">
              <a16:creationId xmlns:a16="http://schemas.microsoft.com/office/drawing/2014/main" id="{B696864A-D21D-C0A0-E50F-7FD178E930CA}"/>
            </a:ext>
          </a:extLst>
        </p:cNvPr>
        <p:cNvGrpSpPr/>
        <p:nvPr/>
      </p:nvGrpSpPr>
      <p:grpSpPr>
        <a:xfrm>
          <a:off x="0" y="0"/>
          <a:ext cx="0" cy="0"/>
          <a:chOff x="0" y="0"/>
          <a:chExt cx="0" cy="0"/>
        </a:xfrm>
      </p:grpSpPr>
      <p:sp>
        <p:nvSpPr>
          <p:cNvPr id="20" name="Google Shape;20;g3f848d8a60e_0_1:notes">
            <a:extLst>
              <a:ext uri="{FF2B5EF4-FFF2-40B4-BE49-F238E27FC236}">
                <a16:creationId xmlns:a16="http://schemas.microsoft.com/office/drawing/2014/main" id="{E588C68E-ADEE-E9B9-7609-71C2B5C01AD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1" name="Google Shape;21;g3f848d8a60e_0_1:notes">
            <a:extLst>
              <a:ext uri="{FF2B5EF4-FFF2-40B4-BE49-F238E27FC236}">
                <a16:creationId xmlns:a16="http://schemas.microsoft.com/office/drawing/2014/main" id="{45770BA5-3A97-E0F2-3D54-7F3A72473FB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883720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
          <a:extLst>
            <a:ext uri="{FF2B5EF4-FFF2-40B4-BE49-F238E27FC236}">
              <a16:creationId xmlns:a16="http://schemas.microsoft.com/office/drawing/2014/main" id="{F37D2084-AF00-5AA2-E34E-C02B62CEF375}"/>
            </a:ext>
          </a:extLst>
        </p:cNvPr>
        <p:cNvGrpSpPr/>
        <p:nvPr/>
      </p:nvGrpSpPr>
      <p:grpSpPr>
        <a:xfrm>
          <a:off x="0" y="0"/>
          <a:ext cx="0" cy="0"/>
          <a:chOff x="0" y="0"/>
          <a:chExt cx="0" cy="0"/>
        </a:xfrm>
      </p:grpSpPr>
      <p:sp>
        <p:nvSpPr>
          <p:cNvPr id="24" name="Google Shape;24;g3f848d8a60e_0_24:notes">
            <a:extLst>
              <a:ext uri="{FF2B5EF4-FFF2-40B4-BE49-F238E27FC236}">
                <a16:creationId xmlns:a16="http://schemas.microsoft.com/office/drawing/2014/main" id="{7678BF11-2008-5C0B-9471-0151616CACF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5" name="Google Shape;25;g3f848d8a60e_0_24:notes">
            <a:extLst>
              <a:ext uri="{FF2B5EF4-FFF2-40B4-BE49-F238E27FC236}">
                <a16:creationId xmlns:a16="http://schemas.microsoft.com/office/drawing/2014/main" id="{8C4FE7FC-43BB-A11A-BA9B-9246122176A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704239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
          <a:extLst>
            <a:ext uri="{FF2B5EF4-FFF2-40B4-BE49-F238E27FC236}">
              <a16:creationId xmlns:a16="http://schemas.microsoft.com/office/drawing/2014/main" id="{8A1A7746-5DCF-58C0-1631-A63CFD49B667}"/>
            </a:ext>
          </a:extLst>
        </p:cNvPr>
        <p:cNvGrpSpPr/>
        <p:nvPr/>
      </p:nvGrpSpPr>
      <p:grpSpPr>
        <a:xfrm>
          <a:off x="0" y="0"/>
          <a:ext cx="0" cy="0"/>
          <a:chOff x="0" y="0"/>
          <a:chExt cx="0" cy="0"/>
        </a:xfrm>
      </p:grpSpPr>
      <p:sp>
        <p:nvSpPr>
          <p:cNvPr id="20" name="Google Shape;20;g3f848d8a60e_0_1:notes">
            <a:extLst>
              <a:ext uri="{FF2B5EF4-FFF2-40B4-BE49-F238E27FC236}">
                <a16:creationId xmlns:a16="http://schemas.microsoft.com/office/drawing/2014/main" id="{6CF4E43D-5761-5BEE-7184-0CC1601531C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1" name="Google Shape;21;g3f848d8a60e_0_1:notes">
            <a:extLst>
              <a:ext uri="{FF2B5EF4-FFF2-40B4-BE49-F238E27FC236}">
                <a16:creationId xmlns:a16="http://schemas.microsoft.com/office/drawing/2014/main" id="{6996DF48-9360-295F-F82D-58478073809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003839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
          <a:extLst>
            <a:ext uri="{FF2B5EF4-FFF2-40B4-BE49-F238E27FC236}">
              <a16:creationId xmlns:a16="http://schemas.microsoft.com/office/drawing/2014/main" id="{AD52E947-C4F4-4906-7A86-E0CAF5298538}"/>
            </a:ext>
          </a:extLst>
        </p:cNvPr>
        <p:cNvGrpSpPr/>
        <p:nvPr/>
      </p:nvGrpSpPr>
      <p:grpSpPr>
        <a:xfrm>
          <a:off x="0" y="0"/>
          <a:ext cx="0" cy="0"/>
          <a:chOff x="0" y="0"/>
          <a:chExt cx="0" cy="0"/>
        </a:xfrm>
      </p:grpSpPr>
      <p:sp>
        <p:nvSpPr>
          <p:cNvPr id="24" name="Google Shape;24;g3f848d8a60e_0_24:notes">
            <a:extLst>
              <a:ext uri="{FF2B5EF4-FFF2-40B4-BE49-F238E27FC236}">
                <a16:creationId xmlns:a16="http://schemas.microsoft.com/office/drawing/2014/main" id="{61FD6312-FA97-6A60-8DBB-954130958EA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5" name="Google Shape;25;g3f848d8a60e_0_24:notes">
            <a:extLst>
              <a:ext uri="{FF2B5EF4-FFF2-40B4-BE49-F238E27FC236}">
                <a16:creationId xmlns:a16="http://schemas.microsoft.com/office/drawing/2014/main" id="{D568A7BF-A83B-0370-2081-7A34466483E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842180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p:cNvGrpSpPr/>
        <p:nvPr/>
      </p:nvGrpSpPr>
      <p:grpSpPr>
        <a:xfrm>
          <a:off x="0" y="0"/>
          <a:ext cx="0" cy="0"/>
          <a:chOff x="0" y="0"/>
          <a:chExt cx="0" cy="0"/>
        </a:xfrm>
      </p:grpSpPr>
      <p:sp>
        <p:nvSpPr>
          <p:cNvPr id="30" name="Google Shape;30;g3f84f54e893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1" name="Google Shape;31;g3f84f54e893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
          <a:extLst>
            <a:ext uri="{FF2B5EF4-FFF2-40B4-BE49-F238E27FC236}">
              <a16:creationId xmlns:a16="http://schemas.microsoft.com/office/drawing/2014/main" id="{FD2F68B3-9889-41E8-1FD0-3E4DB101155C}"/>
            </a:ext>
          </a:extLst>
        </p:cNvPr>
        <p:cNvGrpSpPr/>
        <p:nvPr/>
      </p:nvGrpSpPr>
      <p:grpSpPr>
        <a:xfrm>
          <a:off x="0" y="0"/>
          <a:ext cx="0" cy="0"/>
          <a:chOff x="0" y="0"/>
          <a:chExt cx="0" cy="0"/>
        </a:xfrm>
      </p:grpSpPr>
      <p:sp>
        <p:nvSpPr>
          <p:cNvPr id="20" name="Google Shape;20;g3f848d8a60e_0_1:notes">
            <a:extLst>
              <a:ext uri="{FF2B5EF4-FFF2-40B4-BE49-F238E27FC236}">
                <a16:creationId xmlns:a16="http://schemas.microsoft.com/office/drawing/2014/main" id="{0E2FBCBD-0E8D-04D6-7D53-1FF89868D12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1" name="Google Shape;21;g3f848d8a60e_0_1:notes">
            <a:extLst>
              <a:ext uri="{FF2B5EF4-FFF2-40B4-BE49-F238E27FC236}">
                <a16:creationId xmlns:a16="http://schemas.microsoft.com/office/drawing/2014/main" id="{827CA0A6-A726-EFF0-0507-3E44E8ADF52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637020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a:extLst>
            <a:ext uri="{FF2B5EF4-FFF2-40B4-BE49-F238E27FC236}">
              <a16:creationId xmlns:a16="http://schemas.microsoft.com/office/drawing/2014/main" id="{6119D3E6-3AF5-F6D6-D2EF-8C53021FD6B5}"/>
            </a:ext>
          </a:extLst>
        </p:cNvPr>
        <p:cNvGrpSpPr/>
        <p:nvPr/>
      </p:nvGrpSpPr>
      <p:grpSpPr>
        <a:xfrm>
          <a:off x="0" y="0"/>
          <a:ext cx="0" cy="0"/>
          <a:chOff x="0" y="0"/>
          <a:chExt cx="0" cy="0"/>
        </a:xfrm>
      </p:grpSpPr>
      <p:sp>
        <p:nvSpPr>
          <p:cNvPr id="30" name="Google Shape;30;g3f84f54e893_0_85:notes">
            <a:extLst>
              <a:ext uri="{FF2B5EF4-FFF2-40B4-BE49-F238E27FC236}">
                <a16:creationId xmlns:a16="http://schemas.microsoft.com/office/drawing/2014/main" id="{52F631A0-103E-FF31-E7AA-2041ABAAAAE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1" name="Google Shape;31;g3f84f54e893_0_85:notes">
            <a:extLst>
              <a:ext uri="{FF2B5EF4-FFF2-40B4-BE49-F238E27FC236}">
                <a16:creationId xmlns:a16="http://schemas.microsoft.com/office/drawing/2014/main" id="{4E7F73F0-F474-4CC7-5D45-978FBA107D8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177047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a:extLst>
            <a:ext uri="{FF2B5EF4-FFF2-40B4-BE49-F238E27FC236}">
              <a16:creationId xmlns:a16="http://schemas.microsoft.com/office/drawing/2014/main" id="{E5FBAB74-0EC6-2AAA-6F01-D51FD7A957B4}"/>
            </a:ext>
          </a:extLst>
        </p:cNvPr>
        <p:cNvGrpSpPr/>
        <p:nvPr/>
      </p:nvGrpSpPr>
      <p:grpSpPr>
        <a:xfrm>
          <a:off x="0" y="0"/>
          <a:ext cx="0" cy="0"/>
          <a:chOff x="0" y="0"/>
          <a:chExt cx="0" cy="0"/>
        </a:xfrm>
      </p:grpSpPr>
      <p:sp>
        <p:nvSpPr>
          <p:cNvPr id="30" name="Google Shape;30;g3f84f54e893_0_85:notes">
            <a:extLst>
              <a:ext uri="{FF2B5EF4-FFF2-40B4-BE49-F238E27FC236}">
                <a16:creationId xmlns:a16="http://schemas.microsoft.com/office/drawing/2014/main" id="{586C2E72-0DD8-8A16-D064-2B6698FB3CB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1" name="Google Shape;31;g3f84f54e893_0_85:notes">
            <a:extLst>
              <a:ext uri="{FF2B5EF4-FFF2-40B4-BE49-F238E27FC236}">
                <a16:creationId xmlns:a16="http://schemas.microsoft.com/office/drawing/2014/main" id="{0524458A-A383-F640-33AD-089614EE252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586810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a:extLst>
            <a:ext uri="{FF2B5EF4-FFF2-40B4-BE49-F238E27FC236}">
              <a16:creationId xmlns:a16="http://schemas.microsoft.com/office/drawing/2014/main" id="{C2AB99EC-1D26-D700-CDA7-4C2DDCA67E0D}"/>
            </a:ext>
          </a:extLst>
        </p:cNvPr>
        <p:cNvGrpSpPr/>
        <p:nvPr/>
      </p:nvGrpSpPr>
      <p:grpSpPr>
        <a:xfrm>
          <a:off x="0" y="0"/>
          <a:ext cx="0" cy="0"/>
          <a:chOff x="0" y="0"/>
          <a:chExt cx="0" cy="0"/>
        </a:xfrm>
      </p:grpSpPr>
      <p:sp>
        <p:nvSpPr>
          <p:cNvPr id="30" name="Google Shape;30;g3f84f54e893_0_85:notes">
            <a:extLst>
              <a:ext uri="{FF2B5EF4-FFF2-40B4-BE49-F238E27FC236}">
                <a16:creationId xmlns:a16="http://schemas.microsoft.com/office/drawing/2014/main" id="{C2B6A2E6-0E3B-A444-B52B-99C8241E74E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1" name="Google Shape;31;g3f84f54e893_0_85:notes">
            <a:extLst>
              <a:ext uri="{FF2B5EF4-FFF2-40B4-BE49-F238E27FC236}">
                <a16:creationId xmlns:a16="http://schemas.microsoft.com/office/drawing/2014/main" id="{0BBF245E-E160-3B18-847D-1E9A5FD8F0C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776176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
        <p:cNvGrpSpPr/>
        <p:nvPr/>
      </p:nvGrpSpPr>
      <p:grpSpPr>
        <a:xfrm>
          <a:off x="0" y="0"/>
          <a:ext cx="0" cy="0"/>
          <a:chOff x="0" y="0"/>
          <a:chExt cx="0" cy="0"/>
        </a:xfrm>
      </p:grpSpPr>
      <p:sp>
        <p:nvSpPr>
          <p:cNvPr id="24" name="Google Shape;24;g3f848d8a60e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5" name="Google Shape;25;g3f848d8a60e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Main Title" type="blank">
  <p:cSld name="BLANK">
    <p:spTree>
      <p:nvGrpSpPr>
        <p:cNvPr id="1" name="Shape 9"/>
        <p:cNvGrpSpPr/>
        <p:nvPr/>
      </p:nvGrpSpPr>
      <p:grpSpPr>
        <a:xfrm>
          <a:off x="0" y="0"/>
          <a:ext cx="0" cy="0"/>
          <a:chOff x="0" y="0"/>
          <a:chExt cx="0" cy="0"/>
        </a:xfrm>
      </p:grpSpPr>
      <p:sp>
        <p:nvSpPr>
          <p:cNvPr id="10" name="Google Shape;10;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1" name="Google Shape;11;p2" title="Slide 5.png"/>
          <p:cNvPicPr preferRelativeResize="0"/>
          <p:nvPr/>
        </p:nvPicPr>
        <p:blipFill rotWithShape="1">
          <a:blip r:embed="rId2">
            <a:alphaModFix/>
          </a:blip>
          <a:srcRect/>
          <a:stretch/>
        </p:blipFill>
        <p:spPr>
          <a:xfrm>
            <a:off x="0" y="0"/>
            <a:ext cx="9144000" cy="51435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ustom Layout 1">
  <p:cSld name="CUSTOM">
    <p:spTree>
      <p:nvGrpSpPr>
        <p:cNvPr id="1" name="Shape 12"/>
        <p:cNvGrpSpPr/>
        <p:nvPr/>
      </p:nvGrpSpPr>
      <p:grpSpPr>
        <a:xfrm>
          <a:off x="0" y="0"/>
          <a:ext cx="0" cy="0"/>
          <a:chOff x="0" y="0"/>
          <a:chExt cx="0" cy="0"/>
        </a:xfrm>
      </p:grpSpPr>
      <p:pic>
        <p:nvPicPr>
          <p:cNvPr id="13" name="Google Shape;13;p3" title="Slide 2.png"/>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14" name="Google Shape;14;p3"/>
          <p:cNvSpPr/>
          <p:nvPr/>
        </p:nvSpPr>
        <p:spPr>
          <a:xfrm>
            <a:off x="0" y="0"/>
            <a:ext cx="9144000" cy="5143500"/>
          </a:xfrm>
          <a:prstGeom prst="rect">
            <a:avLst/>
          </a:prstGeom>
          <a:gradFill>
            <a:gsLst>
              <a:gs pos="62000">
                <a:srgbClr val="6E6B66"/>
              </a:gs>
              <a:gs pos="0">
                <a:srgbClr val="0D0800"/>
              </a:gs>
              <a:gs pos="86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notesSlide" Target="../notesSlides/notesSlide11.xml" /><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notesSlide" Target="../notesSlides/notesSlide12.xml" /><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notesSlide" Target="../notesSlides/notesSlide13.xml" /><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notesSlide" Target="../notesSlides/notesSlide14.xml" /><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notesSlide" Target="../notesSlides/notesSlide15.xml" /><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notesSlide" Target="../notesSlides/notesSlide16.xml" /><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notesSlide" Target="../notesSlides/notesSlide17.xml" /><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Relationship Id="rId2" Type="http://schemas.openxmlformats.org/officeDocument/2006/relationships/image" Target="../media/image6.png" /><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notesSlide" Target="../notesSlides/notesSlide2.xml" /><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3" Type="http://schemas.openxmlformats.org/officeDocument/2006/relationships/image" Target="../media/image7.png" /><Relationship Id="rId2" Type="http://schemas.openxmlformats.org/officeDocument/2006/relationships/image" Target="../media/image6.png" /><Relationship Id="rId1" Type="http://schemas.openxmlformats.org/officeDocument/2006/relationships/slideLayout" Target="../slideLayouts/slideLayout2.xml" /></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3.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notesSlide" Target="../notesSlides/notesSlide20.xml" /><Relationship Id="rId1" Type="http://schemas.openxmlformats.org/officeDocument/2006/relationships/slideLayout" Target="../slideLayouts/slideLayout2.xml" /></Relationships>
</file>

<file path=ppt/slides/_rels/slide24.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notesSlide" Target="../notesSlides/notesSlide21.xml" /><Relationship Id="rId1" Type="http://schemas.openxmlformats.org/officeDocument/2006/relationships/slideLayout" Target="../slideLayouts/slideLayout2.xml" /></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notesSlide" Target="../notesSlides/notesSlide23.xml" /><Relationship Id="rId1" Type="http://schemas.openxmlformats.org/officeDocument/2006/relationships/slideLayout" Target="../slideLayouts/slideLayout2.xml" /></Relationships>
</file>

<file path=ppt/slides/_rels/slide27.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notesSlide" Target="../notesSlides/notesSlide24.xml" /><Relationship Id="rId1" Type="http://schemas.openxmlformats.org/officeDocument/2006/relationships/slideLayout" Target="../slideLayouts/slideLayout2.xml" /></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Relationship Id="rId3" Type="http://schemas.openxmlformats.org/officeDocument/2006/relationships/image" Target="../media/image8.png" /><Relationship Id="rId2" Type="http://schemas.openxmlformats.org/officeDocument/2006/relationships/notesSlide" Target="../notesSlides/notesSlide26.xml" /><Relationship Id="rId1" Type="http://schemas.openxmlformats.org/officeDocument/2006/relationships/slideLayout" Target="../slideLayouts/slideLayout2.xml" /><Relationship Id="rId4" Type="http://schemas.openxmlformats.org/officeDocument/2006/relationships/image" Target="../media/image9.png" /></Relationships>
</file>

<file path=ppt/slides/_rels/slide3.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notesSlide" Target="../notesSlides/notesSlide3.xml" /><Relationship Id="rId1" Type="http://schemas.openxmlformats.org/officeDocument/2006/relationships/slideLayout" Target="../slideLayouts/slideLayout2.xml" /><Relationship Id="rId5" Type="http://schemas.openxmlformats.org/officeDocument/2006/relationships/image" Target="../media/image5.png" /><Relationship Id="rId4" Type="http://schemas.openxmlformats.org/officeDocument/2006/relationships/image" Target="../media/image4.png" /></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notesSlide" Target="../notesSlides/notesSlide4.xml"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notesSlide" Target="../notesSlides/notesSlide6.xml"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notesSlide" Target="../notesSlides/notesSlide7.xml" /><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notesSlide" Target="../notesSlides/notesSlide8.xml" /><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notesSlide" Target="../notesSlides/notesSlide9.xml"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
          <a:extLst>
            <a:ext uri="{FF2B5EF4-FFF2-40B4-BE49-F238E27FC236}">
              <a16:creationId xmlns:a16="http://schemas.microsoft.com/office/drawing/2014/main" id="{2F0073C0-9B66-0223-7174-202BFDF5CDC8}"/>
            </a:ext>
          </a:extLst>
        </p:cNvPr>
        <p:cNvGrpSpPr/>
        <p:nvPr/>
      </p:nvGrpSpPr>
      <p:grpSpPr>
        <a:xfrm>
          <a:off x="0" y="0"/>
          <a:ext cx="0" cy="0"/>
          <a:chOff x="0" y="0"/>
          <a:chExt cx="0" cy="0"/>
        </a:xfrm>
      </p:grpSpPr>
    </p:spTree>
    <p:extLst>
      <p:ext uri="{BB962C8B-B14F-4D97-AF65-F5344CB8AC3E}">
        <p14:creationId xmlns:p14="http://schemas.microsoft.com/office/powerpoint/2010/main" val="2404914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
          <a:extLst>
            <a:ext uri="{FF2B5EF4-FFF2-40B4-BE49-F238E27FC236}">
              <a16:creationId xmlns:a16="http://schemas.microsoft.com/office/drawing/2014/main" id="{F01A5758-AB56-11E2-7073-10636154DEB1}"/>
            </a:ext>
          </a:extLst>
        </p:cNvPr>
        <p:cNvGrpSpPr/>
        <p:nvPr/>
      </p:nvGrpSpPr>
      <p:grpSpPr>
        <a:xfrm>
          <a:off x="0" y="0"/>
          <a:ext cx="0" cy="0"/>
          <a:chOff x="0" y="0"/>
          <a:chExt cx="0" cy="0"/>
        </a:xfrm>
      </p:grpSpPr>
      <p:sp>
        <p:nvSpPr>
          <p:cNvPr id="33" name="Google Shape;33;p8">
            <a:extLst>
              <a:ext uri="{FF2B5EF4-FFF2-40B4-BE49-F238E27FC236}">
                <a16:creationId xmlns:a16="http://schemas.microsoft.com/office/drawing/2014/main" id="{E666B632-2271-BDD9-858E-A3F61559FBB5}"/>
              </a:ext>
            </a:extLst>
          </p:cNvPr>
          <p:cNvSpPr txBox="1"/>
          <p:nvPr/>
        </p:nvSpPr>
        <p:spPr>
          <a:xfrm>
            <a:off x="2486477" y="590182"/>
            <a:ext cx="4149646" cy="603242"/>
          </a:xfrm>
          <a:prstGeom prst="rect">
            <a:avLst/>
          </a:prstGeom>
          <a:noFill/>
          <a:ln>
            <a:noFill/>
          </a:ln>
        </p:spPr>
        <p:txBody>
          <a:bodyPr spcFirstLastPara="1" wrap="square" lIns="0" tIns="0" rIns="0" bIns="0" anchor="t" anchorCtr="0">
            <a:spAutoFit/>
          </a:bodyPr>
          <a:lstStyle/>
          <a:p>
            <a:pPr marL="0" marR="0" lvl="0" indent="0" algn="ctr" rtl="0">
              <a:lnSpc>
                <a:spcPct val="139990"/>
              </a:lnSpc>
              <a:spcBef>
                <a:spcPts val="0"/>
              </a:spcBef>
              <a:spcAft>
                <a:spcPts val="0"/>
              </a:spcAft>
              <a:buNone/>
            </a:pPr>
            <a:r>
              <a:rPr lang="en-US" sz="2800" b="1" i="0" u="none" strike="noStrike" cap="none" dirty="0">
                <a:solidFill>
                  <a:srgbClr val="E99F33"/>
                </a:solidFill>
                <a:effectLst>
                  <a:outerShdw blurRad="38100" dist="38100" dir="2700000" algn="tl">
                    <a:srgbClr val="000000">
                      <a:alpha val="43137"/>
                    </a:srgbClr>
                  </a:outerShdw>
                </a:effectLst>
                <a:latin typeface="Montserrat Black"/>
                <a:ea typeface="Montserrat Black"/>
                <a:cs typeface="Montserrat Black"/>
                <a:sym typeface="Montserrat Black"/>
              </a:rPr>
              <a:t>Nuestra Visión </a:t>
            </a:r>
            <a:endParaRPr sz="2800" dirty="0">
              <a:solidFill>
                <a:srgbClr val="E99F33"/>
              </a:solidFill>
              <a:effectLst>
                <a:outerShdw blurRad="38100" dist="38100" dir="2700000" algn="tl">
                  <a:srgbClr val="000000">
                    <a:alpha val="43137"/>
                  </a:srgbClr>
                </a:outerShdw>
              </a:effectLst>
            </a:endParaRPr>
          </a:p>
        </p:txBody>
      </p:sp>
      <p:pic>
        <p:nvPicPr>
          <p:cNvPr id="35" name="Google Shape;35;p8" title="LOGO 21 ANIVERSARIO.png">
            <a:extLst>
              <a:ext uri="{FF2B5EF4-FFF2-40B4-BE49-F238E27FC236}">
                <a16:creationId xmlns:a16="http://schemas.microsoft.com/office/drawing/2014/main" id="{C6EB53CC-B57F-7877-35A9-A87DE661CE9A}"/>
              </a:ext>
            </a:extLst>
          </p:cNvPr>
          <p:cNvPicPr preferRelativeResize="0"/>
          <p:nvPr/>
        </p:nvPicPr>
        <p:blipFill>
          <a:blip r:embed="rId3">
            <a:alphaModFix/>
          </a:blip>
          <a:stretch>
            <a:fillRect/>
          </a:stretch>
        </p:blipFill>
        <p:spPr>
          <a:xfrm>
            <a:off x="4114098" y="4157600"/>
            <a:ext cx="915773" cy="741400"/>
          </a:xfrm>
          <a:prstGeom prst="rect">
            <a:avLst/>
          </a:prstGeom>
          <a:noFill/>
          <a:ln>
            <a:noFill/>
          </a:ln>
        </p:spPr>
      </p:pic>
      <p:sp>
        <p:nvSpPr>
          <p:cNvPr id="36" name="Google Shape;36;p8">
            <a:extLst>
              <a:ext uri="{FF2B5EF4-FFF2-40B4-BE49-F238E27FC236}">
                <a16:creationId xmlns:a16="http://schemas.microsoft.com/office/drawing/2014/main" id="{2920FB59-95D9-BD8D-E887-BBA075BB621B}"/>
              </a:ext>
            </a:extLst>
          </p:cNvPr>
          <p:cNvSpPr txBox="1"/>
          <p:nvPr/>
        </p:nvSpPr>
        <p:spPr>
          <a:xfrm>
            <a:off x="1242550" y="1275918"/>
            <a:ext cx="6637500" cy="1107996"/>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 sz="2400" b="1" dirty="0">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rPr>
              <a:t>“</a:t>
            </a:r>
            <a:r>
              <a:rPr lang="es-ES" sz="2400" b="1" i="0" u="none" strike="noStrike" cap="none" dirty="0">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rPr>
              <a:t>Alcanzar a personas y                                       ayudarlos a ser Discípulos de Cristo                                                 en una Comunidad de Fe y Amor.”</a:t>
            </a:r>
            <a:endParaRPr sz="2400" b="1" i="0" u="none" strike="noStrike" cap="none" dirty="0">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endParaRPr>
          </a:p>
        </p:txBody>
      </p:sp>
    </p:spTree>
    <p:extLst>
      <p:ext uri="{BB962C8B-B14F-4D97-AF65-F5344CB8AC3E}">
        <p14:creationId xmlns:p14="http://schemas.microsoft.com/office/powerpoint/2010/main" val="20303574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
          <a:extLst>
            <a:ext uri="{FF2B5EF4-FFF2-40B4-BE49-F238E27FC236}">
              <a16:creationId xmlns:a16="http://schemas.microsoft.com/office/drawing/2014/main" id="{3405E5A0-AD54-D1DB-44B8-8668D3AFA181}"/>
            </a:ext>
          </a:extLst>
        </p:cNvPr>
        <p:cNvGrpSpPr/>
        <p:nvPr/>
      </p:nvGrpSpPr>
      <p:grpSpPr>
        <a:xfrm>
          <a:off x="0" y="0"/>
          <a:ext cx="0" cy="0"/>
          <a:chOff x="0" y="0"/>
          <a:chExt cx="0" cy="0"/>
        </a:xfrm>
      </p:grpSpPr>
      <p:sp>
        <p:nvSpPr>
          <p:cNvPr id="33" name="Google Shape;33;p8">
            <a:extLst>
              <a:ext uri="{FF2B5EF4-FFF2-40B4-BE49-F238E27FC236}">
                <a16:creationId xmlns:a16="http://schemas.microsoft.com/office/drawing/2014/main" id="{413B4A6C-C57C-66AA-4B05-7AC20E60FE0B}"/>
              </a:ext>
            </a:extLst>
          </p:cNvPr>
          <p:cNvSpPr txBox="1"/>
          <p:nvPr/>
        </p:nvSpPr>
        <p:spPr>
          <a:xfrm>
            <a:off x="2486477" y="590182"/>
            <a:ext cx="4149646" cy="603242"/>
          </a:xfrm>
          <a:prstGeom prst="rect">
            <a:avLst/>
          </a:prstGeom>
          <a:noFill/>
          <a:ln>
            <a:noFill/>
          </a:ln>
        </p:spPr>
        <p:txBody>
          <a:bodyPr spcFirstLastPara="1" wrap="square" lIns="0" tIns="0" rIns="0" bIns="0" anchor="t" anchorCtr="0">
            <a:spAutoFit/>
          </a:bodyPr>
          <a:lstStyle/>
          <a:p>
            <a:pPr marL="0" marR="0" lvl="0" indent="0" algn="ctr" rtl="0">
              <a:lnSpc>
                <a:spcPct val="139990"/>
              </a:lnSpc>
              <a:spcBef>
                <a:spcPts val="0"/>
              </a:spcBef>
              <a:spcAft>
                <a:spcPts val="0"/>
              </a:spcAft>
              <a:buNone/>
            </a:pPr>
            <a:r>
              <a:rPr lang="en-US" sz="2800" b="1" i="0" u="none" strike="noStrike" cap="none" dirty="0">
                <a:solidFill>
                  <a:srgbClr val="E99F33"/>
                </a:solidFill>
                <a:effectLst>
                  <a:outerShdw blurRad="38100" dist="38100" dir="2700000" algn="tl">
                    <a:srgbClr val="000000">
                      <a:alpha val="43137"/>
                    </a:srgbClr>
                  </a:outerShdw>
                </a:effectLst>
                <a:latin typeface="Montserrat Black"/>
                <a:ea typeface="Montserrat Black"/>
                <a:cs typeface="Montserrat Black"/>
                <a:sym typeface="Montserrat Black"/>
              </a:rPr>
              <a:t>Nuestra Visión </a:t>
            </a:r>
            <a:endParaRPr sz="2800" dirty="0">
              <a:solidFill>
                <a:srgbClr val="E99F33"/>
              </a:solidFill>
              <a:effectLst>
                <a:outerShdw blurRad="38100" dist="38100" dir="2700000" algn="tl">
                  <a:srgbClr val="000000">
                    <a:alpha val="43137"/>
                  </a:srgbClr>
                </a:outerShdw>
              </a:effectLst>
            </a:endParaRPr>
          </a:p>
        </p:txBody>
      </p:sp>
      <p:pic>
        <p:nvPicPr>
          <p:cNvPr id="35" name="Google Shape;35;p8" title="LOGO 21 ANIVERSARIO.png">
            <a:extLst>
              <a:ext uri="{FF2B5EF4-FFF2-40B4-BE49-F238E27FC236}">
                <a16:creationId xmlns:a16="http://schemas.microsoft.com/office/drawing/2014/main" id="{B6ED3D9D-FD6E-5535-E7D7-CBA97A069B1F}"/>
              </a:ext>
            </a:extLst>
          </p:cNvPr>
          <p:cNvPicPr preferRelativeResize="0"/>
          <p:nvPr/>
        </p:nvPicPr>
        <p:blipFill>
          <a:blip r:embed="rId3">
            <a:alphaModFix/>
          </a:blip>
          <a:stretch>
            <a:fillRect/>
          </a:stretch>
        </p:blipFill>
        <p:spPr>
          <a:xfrm>
            <a:off x="4114098" y="4157600"/>
            <a:ext cx="915773" cy="741400"/>
          </a:xfrm>
          <a:prstGeom prst="rect">
            <a:avLst/>
          </a:prstGeom>
          <a:noFill/>
          <a:ln>
            <a:noFill/>
          </a:ln>
        </p:spPr>
      </p:pic>
      <p:sp>
        <p:nvSpPr>
          <p:cNvPr id="3" name="TextBox 16">
            <a:extLst>
              <a:ext uri="{FF2B5EF4-FFF2-40B4-BE49-F238E27FC236}">
                <a16:creationId xmlns:a16="http://schemas.microsoft.com/office/drawing/2014/main" id="{A0956D54-EAA7-8410-8BE0-6738A6BDCD2B}"/>
              </a:ext>
            </a:extLst>
          </p:cNvPr>
          <p:cNvSpPr txBox="1"/>
          <p:nvPr/>
        </p:nvSpPr>
        <p:spPr>
          <a:xfrm>
            <a:off x="1160060" y="1193424"/>
            <a:ext cx="6823880" cy="992579"/>
          </a:xfrm>
          <a:prstGeom prst="rect">
            <a:avLst/>
          </a:prstGeom>
        </p:spPr>
        <p:txBody>
          <a:bodyPr wrap="square" lIns="0" tIns="0" rIns="0" bIns="0" rtlCol="0" anchor="t">
            <a:spAutoFit/>
          </a:bodyPr>
          <a:lstStyle/>
          <a:p>
            <a:pPr marL="177800" algn="just">
              <a:spcBef>
                <a:spcPct val="0"/>
              </a:spcBef>
            </a:pPr>
            <a:r>
              <a:rPr lang="es-ES" sz="1800" b="1" u="sng" dirty="0">
                <a:solidFill>
                  <a:schemeClr val="bg1"/>
                </a:solidFill>
                <a:latin typeface="Montserrat Medium"/>
                <a:ea typeface="Montserrat Medium"/>
                <a:cs typeface="Montserrat Medium"/>
                <a:sym typeface="Montserrat Medium"/>
              </a:rPr>
              <a:t>Alcanzar a personas</a:t>
            </a:r>
            <a:r>
              <a:rPr lang="es-ES" sz="1800" dirty="0">
                <a:solidFill>
                  <a:schemeClr val="bg1"/>
                </a:solidFill>
                <a:latin typeface="Montserrat Medium"/>
                <a:ea typeface="Montserrat Medium"/>
                <a:cs typeface="Montserrat Medium"/>
                <a:sym typeface="Montserrat Medium"/>
              </a:rPr>
              <a:t> </a:t>
            </a:r>
            <a:r>
              <a:rPr lang="es-ES" sz="1800" b="1" dirty="0">
                <a:solidFill>
                  <a:schemeClr val="bg1"/>
                </a:solidFill>
                <a:latin typeface="Montserrat Medium"/>
                <a:ea typeface="Montserrat Medium"/>
                <a:cs typeface="Montserrat Medium"/>
                <a:sym typeface="Montserrat Medium"/>
              </a:rPr>
              <a:t>- Compartir la Buena Noticia con quienes no conocen a Dios. (Mateo 28:19-20; Marcos 16:15; Hechos 1:8; </a:t>
            </a:r>
            <a:r>
              <a:rPr lang="es-ES" sz="1800" b="1" u="sng" dirty="0">
                <a:solidFill>
                  <a:schemeClr val="accent6"/>
                </a:solidFill>
                <a:latin typeface="Montserrat Medium"/>
                <a:ea typeface="Montserrat Medium"/>
                <a:cs typeface="Montserrat Medium"/>
                <a:sym typeface="Montserrat Medium"/>
              </a:rPr>
              <a:t>Romanos 10:14</a:t>
            </a:r>
            <a:r>
              <a:rPr lang="es-ES" sz="1800" b="1" dirty="0">
                <a:solidFill>
                  <a:schemeClr val="bg1"/>
                </a:solidFill>
                <a:latin typeface="Montserrat Medium"/>
                <a:ea typeface="Montserrat Medium"/>
                <a:cs typeface="Montserrat Medium"/>
                <a:sym typeface="Montserrat Medium"/>
              </a:rPr>
              <a:t>)</a:t>
            </a:r>
          </a:p>
          <a:p>
            <a:pPr marL="177800" lvl="1" algn="just">
              <a:spcBef>
                <a:spcPct val="0"/>
              </a:spcBef>
            </a:pPr>
            <a:endParaRPr lang="es-ES" sz="1050" b="1" dirty="0">
              <a:solidFill>
                <a:schemeClr val="bg1"/>
              </a:solidFill>
              <a:latin typeface="Montserrat Medium"/>
              <a:ea typeface="Montserrat Medium"/>
              <a:cs typeface="Montserrat Medium"/>
              <a:sym typeface="Montserrat Medium"/>
            </a:endParaRPr>
          </a:p>
        </p:txBody>
      </p:sp>
    </p:spTree>
    <p:extLst>
      <p:ext uri="{BB962C8B-B14F-4D97-AF65-F5344CB8AC3E}">
        <p14:creationId xmlns:p14="http://schemas.microsoft.com/office/powerpoint/2010/main" val="39566115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
          <a:extLst>
            <a:ext uri="{FF2B5EF4-FFF2-40B4-BE49-F238E27FC236}">
              <a16:creationId xmlns:a16="http://schemas.microsoft.com/office/drawing/2014/main" id="{780835A9-519A-C532-1797-DAAAF2CDABC6}"/>
            </a:ext>
          </a:extLst>
        </p:cNvPr>
        <p:cNvGrpSpPr/>
        <p:nvPr/>
      </p:nvGrpSpPr>
      <p:grpSpPr>
        <a:xfrm>
          <a:off x="0" y="0"/>
          <a:ext cx="0" cy="0"/>
          <a:chOff x="0" y="0"/>
          <a:chExt cx="0" cy="0"/>
        </a:xfrm>
      </p:grpSpPr>
      <p:sp>
        <p:nvSpPr>
          <p:cNvPr id="33" name="Google Shape;33;p8">
            <a:extLst>
              <a:ext uri="{FF2B5EF4-FFF2-40B4-BE49-F238E27FC236}">
                <a16:creationId xmlns:a16="http://schemas.microsoft.com/office/drawing/2014/main" id="{2381FB3B-B037-4567-6521-FA4CFCDA788B}"/>
              </a:ext>
            </a:extLst>
          </p:cNvPr>
          <p:cNvSpPr txBox="1"/>
          <p:nvPr/>
        </p:nvSpPr>
        <p:spPr>
          <a:xfrm>
            <a:off x="2486477" y="590182"/>
            <a:ext cx="4149646" cy="603242"/>
          </a:xfrm>
          <a:prstGeom prst="rect">
            <a:avLst/>
          </a:prstGeom>
          <a:noFill/>
          <a:ln>
            <a:noFill/>
          </a:ln>
        </p:spPr>
        <p:txBody>
          <a:bodyPr spcFirstLastPara="1" wrap="square" lIns="0" tIns="0" rIns="0" bIns="0" anchor="t" anchorCtr="0">
            <a:spAutoFit/>
          </a:bodyPr>
          <a:lstStyle/>
          <a:p>
            <a:pPr marL="0" marR="0" lvl="0" indent="0" algn="ctr" rtl="0">
              <a:lnSpc>
                <a:spcPct val="139990"/>
              </a:lnSpc>
              <a:spcBef>
                <a:spcPts val="0"/>
              </a:spcBef>
              <a:spcAft>
                <a:spcPts val="0"/>
              </a:spcAft>
              <a:buNone/>
            </a:pPr>
            <a:r>
              <a:rPr lang="en-US" sz="2800" b="1" i="0" u="none" strike="noStrike" cap="none" dirty="0">
                <a:solidFill>
                  <a:srgbClr val="E99F33"/>
                </a:solidFill>
                <a:effectLst>
                  <a:outerShdw blurRad="38100" dist="38100" dir="2700000" algn="tl">
                    <a:srgbClr val="000000">
                      <a:alpha val="43137"/>
                    </a:srgbClr>
                  </a:outerShdw>
                </a:effectLst>
                <a:latin typeface="Montserrat Black"/>
                <a:ea typeface="Montserrat Black"/>
                <a:cs typeface="Montserrat Black"/>
                <a:sym typeface="Montserrat Black"/>
              </a:rPr>
              <a:t>Romanos 10:14 NTV</a:t>
            </a:r>
            <a:endParaRPr sz="2800" dirty="0">
              <a:solidFill>
                <a:srgbClr val="E99F33"/>
              </a:solidFill>
              <a:effectLst>
                <a:outerShdw blurRad="38100" dist="38100" dir="2700000" algn="tl">
                  <a:srgbClr val="000000">
                    <a:alpha val="43137"/>
                  </a:srgbClr>
                </a:outerShdw>
              </a:effectLst>
            </a:endParaRPr>
          </a:p>
        </p:txBody>
      </p:sp>
      <p:pic>
        <p:nvPicPr>
          <p:cNvPr id="35" name="Google Shape;35;p8" title="LOGO 21 ANIVERSARIO.png">
            <a:extLst>
              <a:ext uri="{FF2B5EF4-FFF2-40B4-BE49-F238E27FC236}">
                <a16:creationId xmlns:a16="http://schemas.microsoft.com/office/drawing/2014/main" id="{B3260FA2-2838-8745-81AD-B587A5C1BDC1}"/>
              </a:ext>
            </a:extLst>
          </p:cNvPr>
          <p:cNvPicPr preferRelativeResize="0"/>
          <p:nvPr/>
        </p:nvPicPr>
        <p:blipFill>
          <a:blip r:embed="rId3">
            <a:alphaModFix/>
          </a:blip>
          <a:stretch>
            <a:fillRect/>
          </a:stretch>
        </p:blipFill>
        <p:spPr>
          <a:xfrm>
            <a:off x="4114098" y="4157600"/>
            <a:ext cx="915773" cy="741400"/>
          </a:xfrm>
          <a:prstGeom prst="rect">
            <a:avLst/>
          </a:prstGeom>
          <a:noFill/>
          <a:ln>
            <a:noFill/>
          </a:ln>
        </p:spPr>
      </p:pic>
      <p:sp>
        <p:nvSpPr>
          <p:cNvPr id="36" name="Google Shape;36;p8">
            <a:extLst>
              <a:ext uri="{FF2B5EF4-FFF2-40B4-BE49-F238E27FC236}">
                <a16:creationId xmlns:a16="http://schemas.microsoft.com/office/drawing/2014/main" id="{A8F610E2-DEDE-8536-7CE1-61D44C321F2F}"/>
              </a:ext>
            </a:extLst>
          </p:cNvPr>
          <p:cNvSpPr txBox="1"/>
          <p:nvPr/>
        </p:nvSpPr>
        <p:spPr>
          <a:xfrm>
            <a:off x="1242550" y="1275918"/>
            <a:ext cx="6637500" cy="1231106"/>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en" sz="2000" b="1" dirty="0">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rPr>
              <a:t>“</a:t>
            </a:r>
            <a:r>
              <a:rPr lang="es-ES" sz="2000" b="1" i="0" u="none" strike="noStrike" cap="none" dirty="0">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rPr>
              <a:t>¿Pero cómo pueden ellos invocarlo para que los salve si no creen en él? ¿Y cómo pueden creer en él si nunca han oído de él? ¿Y cómo pueden oír de él a menos que alguien se lo diga?”</a:t>
            </a:r>
            <a:endParaRPr sz="2000" b="1" i="0" u="none" strike="noStrike" cap="none" dirty="0">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endParaRPr>
          </a:p>
        </p:txBody>
      </p:sp>
    </p:spTree>
    <p:extLst>
      <p:ext uri="{BB962C8B-B14F-4D97-AF65-F5344CB8AC3E}">
        <p14:creationId xmlns:p14="http://schemas.microsoft.com/office/powerpoint/2010/main" val="22154278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
          <a:extLst>
            <a:ext uri="{FF2B5EF4-FFF2-40B4-BE49-F238E27FC236}">
              <a16:creationId xmlns:a16="http://schemas.microsoft.com/office/drawing/2014/main" id="{3C3FBE3D-32DE-4AF2-737F-ADA4D60DDDC5}"/>
            </a:ext>
          </a:extLst>
        </p:cNvPr>
        <p:cNvGrpSpPr/>
        <p:nvPr/>
      </p:nvGrpSpPr>
      <p:grpSpPr>
        <a:xfrm>
          <a:off x="0" y="0"/>
          <a:ext cx="0" cy="0"/>
          <a:chOff x="0" y="0"/>
          <a:chExt cx="0" cy="0"/>
        </a:xfrm>
      </p:grpSpPr>
      <p:sp>
        <p:nvSpPr>
          <p:cNvPr id="33" name="Google Shape;33;p8">
            <a:extLst>
              <a:ext uri="{FF2B5EF4-FFF2-40B4-BE49-F238E27FC236}">
                <a16:creationId xmlns:a16="http://schemas.microsoft.com/office/drawing/2014/main" id="{70D226B0-CDEB-BC3C-64B2-70D9E4325AA6}"/>
              </a:ext>
            </a:extLst>
          </p:cNvPr>
          <p:cNvSpPr txBox="1"/>
          <p:nvPr/>
        </p:nvSpPr>
        <p:spPr>
          <a:xfrm>
            <a:off x="2486477" y="590182"/>
            <a:ext cx="4149646" cy="603242"/>
          </a:xfrm>
          <a:prstGeom prst="rect">
            <a:avLst/>
          </a:prstGeom>
          <a:noFill/>
          <a:ln>
            <a:noFill/>
          </a:ln>
        </p:spPr>
        <p:txBody>
          <a:bodyPr spcFirstLastPara="1" wrap="square" lIns="0" tIns="0" rIns="0" bIns="0" anchor="t" anchorCtr="0">
            <a:spAutoFit/>
          </a:bodyPr>
          <a:lstStyle/>
          <a:p>
            <a:pPr marL="0" marR="0" lvl="0" indent="0" algn="ctr" rtl="0">
              <a:lnSpc>
                <a:spcPct val="139990"/>
              </a:lnSpc>
              <a:spcBef>
                <a:spcPts val="0"/>
              </a:spcBef>
              <a:spcAft>
                <a:spcPts val="0"/>
              </a:spcAft>
              <a:buNone/>
            </a:pPr>
            <a:r>
              <a:rPr lang="en-US" sz="2800" b="1" i="0" u="none" strike="noStrike" cap="none" dirty="0">
                <a:solidFill>
                  <a:srgbClr val="E99F33"/>
                </a:solidFill>
                <a:effectLst>
                  <a:outerShdw blurRad="38100" dist="38100" dir="2700000" algn="tl">
                    <a:srgbClr val="000000">
                      <a:alpha val="43137"/>
                    </a:srgbClr>
                  </a:outerShdw>
                </a:effectLst>
                <a:latin typeface="Montserrat Black"/>
                <a:ea typeface="Montserrat Black"/>
                <a:cs typeface="Montserrat Black"/>
                <a:sym typeface="Montserrat Black"/>
              </a:rPr>
              <a:t>Nuestra Visión </a:t>
            </a:r>
            <a:endParaRPr sz="2800" dirty="0">
              <a:solidFill>
                <a:srgbClr val="E99F33"/>
              </a:solidFill>
              <a:effectLst>
                <a:outerShdw blurRad="38100" dist="38100" dir="2700000" algn="tl">
                  <a:srgbClr val="000000">
                    <a:alpha val="43137"/>
                  </a:srgbClr>
                </a:outerShdw>
              </a:effectLst>
            </a:endParaRPr>
          </a:p>
        </p:txBody>
      </p:sp>
      <p:pic>
        <p:nvPicPr>
          <p:cNvPr id="35" name="Google Shape;35;p8" title="LOGO 21 ANIVERSARIO.png">
            <a:extLst>
              <a:ext uri="{FF2B5EF4-FFF2-40B4-BE49-F238E27FC236}">
                <a16:creationId xmlns:a16="http://schemas.microsoft.com/office/drawing/2014/main" id="{B1862C04-37FB-945C-1588-4D1F65EBE831}"/>
              </a:ext>
            </a:extLst>
          </p:cNvPr>
          <p:cNvPicPr preferRelativeResize="0"/>
          <p:nvPr/>
        </p:nvPicPr>
        <p:blipFill>
          <a:blip r:embed="rId3">
            <a:alphaModFix/>
          </a:blip>
          <a:stretch>
            <a:fillRect/>
          </a:stretch>
        </p:blipFill>
        <p:spPr>
          <a:xfrm>
            <a:off x="4114098" y="4157600"/>
            <a:ext cx="915773" cy="741400"/>
          </a:xfrm>
          <a:prstGeom prst="rect">
            <a:avLst/>
          </a:prstGeom>
          <a:noFill/>
          <a:ln>
            <a:noFill/>
          </a:ln>
        </p:spPr>
      </p:pic>
      <p:sp>
        <p:nvSpPr>
          <p:cNvPr id="3" name="TextBox 16">
            <a:extLst>
              <a:ext uri="{FF2B5EF4-FFF2-40B4-BE49-F238E27FC236}">
                <a16:creationId xmlns:a16="http://schemas.microsoft.com/office/drawing/2014/main" id="{6C77574F-B887-67AC-0ED6-C542F6B6D45C}"/>
              </a:ext>
            </a:extLst>
          </p:cNvPr>
          <p:cNvSpPr txBox="1"/>
          <p:nvPr/>
        </p:nvSpPr>
        <p:spPr>
          <a:xfrm>
            <a:off x="1160060" y="1193424"/>
            <a:ext cx="6823880" cy="1992853"/>
          </a:xfrm>
          <a:prstGeom prst="rect">
            <a:avLst/>
          </a:prstGeom>
        </p:spPr>
        <p:txBody>
          <a:bodyPr wrap="square" lIns="0" tIns="0" rIns="0" bIns="0" rtlCol="0" anchor="t">
            <a:spAutoFit/>
          </a:bodyPr>
          <a:lstStyle/>
          <a:p>
            <a:pPr marL="177800" algn="just">
              <a:spcBef>
                <a:spcPct val="0"/>
              </a:spcBef>
            </a:pPr>
            <a:r>
              <a:rPr lang="es-ES" sz="1800" b="1" u="sng" dirty="0">
                <a:solidFill>
                  <a:schemeClr val="bg2">
                    <a:lumMod val="40000"/>
                    <a:lumOff val="60000"/>
                  </a:schemeClr>
                </a:solidFill>
                <a:latin typeface="Montserrat Medium"/>
                <a:ea typeface="Montserrat Medium"/>
                <a:cs typeface="Montserrat Medium"/>
                <a:sym typeface="Montserrat Medium"/>
              </a:rPr>
              <a:t>Alcanzar a personas</a:t>
            </a:r>
            <a:r>
              <a:rPr lang="es-ES" sz="1800" dirty="0">
                <a:solidFill>
                  <a:schemeClr val="bg2">
                    <a:lumMod val="40000"/>
                    <a:lumOff val="60000"/>
                  </a:schemeClr>
                </a:solidFill>
                <a:latin typeface="Montserrat Medium"/>
                <a:ea typeface="Montserrat Medium"/>
                <a:cs typeface="Montserrat Medium"/>
                <a:sym typeface="Montserrat Medium"/>
              </a:rPr>
              <a:t> </a:t>
            </a:r>
            <a:r>
              <a:rPr lang="es-ES" sz="1800" b="1" dirty="0">
                <a:solidFill>
                  <a:schemeClr val="bg2">
                    <a:lumMod val="40000"/>
                    <a:lumOff val="60000"/>
                  </a:schemeClr>
                </a:solidFill>
                <a:latin typeface="Montserrat Medium"/>
                <a:ea typeface="Montserrat Medium"/>
                <a:cs typeface="Montserrat Medium"/>
                <a:sym typeface="Montserrat Medium"/>
              </a:rPr>
              <a:t>- Compartir la Buena Noticia con quienes no conocen a Dios. (Mateo 28:19-20; Marcos 16:15; Hechos 1:8; </a:t>
            </a:r>
            <a:r>
              <a:rPr lang="es-ES" sz="1800" b="1" u="sng" dirty="0">
                <a:solidFill>
                  <a:schemeClr val="bg2">
                    <a:lumMod val="40000"/>
                    <a:lumOff val="60000"/>
                  </a:schemeClr>
                </a:solidFill>
                <a:latin typeface="Montserrat Medium"/>
                <a:ea typeface="Montserrat Medium"/>
                <a:cs typeface="Montserrat Medium"/>
                <a:sym typeface="Montserrat Medium"/>
              </a:rPr>
              <a:t>Romanos 10:14</a:t>
            </a:r>
            <a:r>
              <a:rPr lang="es-ES" sz="1800" b="1" dirty="0">
                <a:solidFill>
                  <a:schemeClr val="bg2">
                    <a:lumMod val="40000"/>
                    <a:lumOff val="60000"/>
                  </a:schemeClr>
                </a:solidFill>
                <a:latin typeface="Montserrat Medium"/>
                <a:ea typeface="Montserrat Medium"/>
                <a:cs typeface="Montserrat Medium"/>
                <a:sym typeface="Montserrat Medium"/>
              </a:rPr>
              <a:t>)</a:t>
            </a:r>
          </a:p>
          <a:p>
            <a:pPr marL="177800" lvl="1" algn="just">
              <a:spcBef>
                <a:spcPct val="0"/>
              </a:spcBef>
            </a:pPr>
            <a:endParaRPr lang="es-ES" sz="1050" b="1" dirty="0">
              <a:solidFill>
                <a:schemeClr val="bg1"/>
              </a:solidFill>
              <a:latin typeface="Montserrat Medium"/>
              <a:ea typeface="Montserrat Medium"/>
              <a:cs typeface="Montserrat Medium"/>
              <a:sym typeface="Montserrat Medium"/>
            </a:endParaRPr>
          </a:p>
          <a:p>
            <a:pPr marL="177800" lvl="1" algn="just">
              <a:spcBef>
                <a:spcPct val="0"/>
              </a:spcBef>
            </a:pPr>
            <a:r>
              <a:rPr lang="es-ES" sz="1800" b="1" u="sng" dirty="0">
                <a:solidFill>
                  <a:schemeClr val="bg1"/>
                </a:solidFill>
                <a:latin typeface="Montserrat Medium"/>
                <a:ea typeface="Montserrat Medium"/>
                <a:cs typeface="Montserrat Medium"/>
                <a:sym typeface="Montserrat Medium"/>
              </a:rPr>
              <a:t>Ayudarlos a ser Discípulos de Cristo </a:t>
            </a:r>
            <a:r>
              <a:rPr lang="es-ES" sz="1800" b="1" dirty="0">
                <a:solidFill>
                  <a:schemeClr val="bg1"/>
                </a:solidFill>
                <a:latin typeface="Montserrat Medium"/>
                <a:ea typeface="Montserrat Medium"/>
                <a:cs typeface="Montserrat Medium"/>
                <a:sym typeface="Montserrat Medium"/>
              </a:rPr>
              <a:t>- Enseñar y guiar a los nuevos creyentes en las prácticas y enseñanzas de Jesús. (Juan 8:31-32; Lucas 9:23; </a:t>
            </a:r>
            <a:r>
              <a:rPr lang="es-ES" sz="1800" b="1" u="sng" dirty="0">
                <a:solidFill>
                  <a:schemeClr val="accent6"/>
                </a:solidFill>
                <a:latin typeface="Montserrat Medium"/>
                <a:ea typeface="Montserrat Medium"/>
                <a:cs typeface="Montserrat Medium"/>
                <a:sym typeface="Montserrat Medium"/>
              </a:rPr>
              <a:t>2 Timoteo 2:2</a:t>
            </a:r>
            <a:r>
              <a:rPr lang="es-ES" sz="1800" b="1" dirty="0">
                <a:solidFill>
                  <a:schemeClr val="bg1"/>
                </a:solidFill>
                <a:latin typeface="Montserrat Medium"/>
                <a:ea typeface="Montserrat Medium"/>
                <a:cs typeface="Montserrat Medium"/>
                <a:sym typeface="Montserrat Medium"/>
              </a:rPr>
              <a:t>)</a:t>
            </a:r>
          </a:p>
          <a:p>
            <a:pPr marL="746125" algn="just">
              <a:spcBef>
                <a:spcPct val="0"/>
              </a:spcBef>
            </a:pPr>
            <a:endParaRPr lang="es-ES" sz="1100" b="1" dirty="0">
              <a:solidFill>
                <a:schemeClr val="bg1"/>
              </a:solidFill>
              <a:latin typeface="Montserrat Medium"/>
              <a:ea typeface="Montserrat Medium"/>
              <a:cs typeface="Montserrat Medium"/>
              <a:sym typeface="Montserrat Medium"/>
            </a:endParaRPr>
          </a:p>
        </p:txBody>
      </p:sp>
    </p:spTree>
    <p:extLst>
      <p:ext uri="{BB962C8B-B14F-4D97-AF65-F5344CB8AC3E}">
        <p14:creationId xmlns:p14="http://schemas.microsoft.com/office/powerpoint/2010/main" val="26062078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
          <a:extLst>
            <a:ext uri="{FF2B5EF4-FFF2-40B4-BE49-F238E27FC236}">
              <a16:creationId xmlns:a16="http://schemas.microsoft.com/office/drawing/2014/main" id="{08C34649-A8E2-A7B7-3811-91993A795DB2}"/>
            </a:ext>
          </a:extLst>
        </p:cNvPr>
        <p:cNvGrpSpPr/>
        <p:nvPr/>
      </p:nvGrpSpPr>
      <p:grpSpPr>
        <a:xfrm>
          <a:off x="0" y="0"/>
          <a:ext cx="0" cy="0"/>
          <a:chOff x="0" y="0"/>
          <a:chExt cx="0" cy="0"/>
        </a:xfrm>
      </p:grpSpPr>
      <p:sp>
        <p:nvSpPr>
          <p:cNvPr id="33" name="Google Shape;33;p8">
            <a:extLst>
              <a:ext uri="{FF2B5EF4-FFF2-40B4-BE49-F238E27FC236}">
                <a16:creationId xmlns:a16="http://schemas.microsoft.com/office/drawing/2014/main" id="{1AFDEFB2-8B17-03FC-2F3D-7AA832D7CF1E}"/>
              </a:ext>
            </a:extLst>
          </p:cNvPr>
          <p:cNvSpPr txBox="1"/>
          <p:nvPr/>
        </p:nvSpPr>
        <p:spPr>
          <a:xfrm>
            <a:off x="2486477" y="590182"/>
            <a:ext cx="4149646" cy="603242"/>
          </a:xfrm>
          <a:prstGeom prst="rect">
            <a:avLst/>
          </a:prstGeom>
          <a:noFill/>
          <a:ln>
            <a:noFill/>
          </a:ln>
        </p:spPr>
        <p:txBody>
          <a:bodyPr spcFirstLastPara="1" wrap="square" lIns="0" tIns="0" rIns="0" bIns="0" anchor="t" anchorCtr="0">
            <a:spAutoFit/>
          </a:bodyPr>
          <a:lstStyle/>
          <a:p>
            <a:pPr marL="0" marR="0" lvl="0" indent="0" algn="ctr" rtl="0">
              <a:lnSpc>
                <a:spcPct val="139990"/>
              </a:lnSpc>
              <a:spcBef>
                <a:spcPts val="0"/>
              </a:spcBef>
              <a:spcAft>
                <a:spcPts val="0"/>
              </a:spcAft>
              <a:buNone/>
            </a:pPr>
            <a:r>
              <a:rPr lang="en-US" sz="2800" b="1" i="0" u="none" strike="noStrike" cap="none" dirty="0">
                <a:solidFill>
                  <a:srgbClr val="E99F33"/>
                </a:solidFill>
                <a:effectLst>
                  <a:outerShdw blurRad="38100" dist="38100" dir="2700000" algn="tl">
                    <a:srgbClr val="000000">
                      <a:alpha val="43137"/>
                    </a:srgbClr>
                  </a:outerShdw>
                </a:effectLst>
                <a:latin typeface="Montserrat Black"/>
                <a:ea typeface="Montserrat Black"/>
                <a:cs typeface="Montserrat Black"/>
                <a:sym typeface="Montserrat Black"/>
              </a:rPr>
              <a:t>2 Timoteo 2:2 NTV</a:t>
            </a:r>
            <a:endParaRPr sz="2800" dirty="0">
              <a:solidFill>
                <a:srgbClr val="E99F33"/>
              </a:solidFill>
              <a:effectLst>
                <a:outerShdw blurRad="38100" dist="38100" dir="2700000" algn="tl">
                  <a:srgbClr val="000000">
                    <a:alpha val="43137"/>
                  </a:srgbClr>
                </a:outerShdw>
              </a:effectLst>
            </a:endParaRPr>
          </a:p>
        </p:txBody>
      </p:sp>
      <p:pic>
        <p:nvPicPr>
          <p:cNvPr id="35" name="Google Shape;35;p8" title="LOGO 21 ANIVERSARIO.png">
            <a:extLst>
              <a:ext uri="{FF2B5EF4-FFF2-40B4-BE49-F238E27FC236}">
                <a16:creationId xmlns:a16="http://schemas.microsoft.com/office/drawing/2014/main" id="{B6DB4FC6-E3A2-1A60-B5A6-08AAE608EDBB}"/>
              </a:ext>
            </a:extLst>
          </p:cNvPr>
          <p:cNvPicPr preferRelativeResize="0"/>
          <p:nvPr/>
        </p:nvPicPr>
        <p:blipFill>
          <a:blip r:embed="rId3">
            <a:alphaModFix/>
          </a:blip>
          <a:stretch>
            <a:fillRect/>
          </a:stretch>
        </p:blipFill>
        <p:spPr>
          <a:xfrm>
            <a:off x="4114098" y="4157600"/>
            <a:ext cx="915773" cy="741400"/>
          </a:xfrm>
          <a:prstGeom prst="rect">
            <a:avLst/>
          </a:prstGeom>
          <a:noFill/>
          <a:ln>
            <a:noFill/>
          </a:ln>
        </p:spPr>
      </p:pic>
      <p:sp>
        <p:nvSpPr>
          <p:cNvPr id="36" name="Google Shape;36;p8">
            <a:extLst>
              <a:ext uri="{FF2B5EF4-FFF2-40B4-BE49-F238E27FC236}">
                <a16:creationId xmlns:a16="http://schemas.microsoft.com/office/drawing/2014/main" id="{B7A443F8-49F3-C57E-844E-D5662F2D95B4}"/>
              </a:ext>
            </a:extLst>
          </p:cNvPr>
          <p:cNvSpPr txBox="1"/>
          <p:nvPr/>
        </p:nvSpPr>
        <p:spPr>
          <a:xfrm>
            <a:off x="1242550" y="1275918"/>
            <a:ext cx="6637500" cy="1538883"/>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en" sz="2000" b="1" dirty="0">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rPr>
              <a:t>“</a:t>
            </a:r>
            <a:r>
              <a:rPr lang="es-ES" sz="2000" b="1" i="0" u="none" strike="noStrike" cap="none" dirty="0">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rPr>
              <a:t>Me has oído enseñar verdades, que han sido confirmadas por muchos testigos confiables. Ahora enseña estas verdades a otras personas dignas de confianza que estén capacitadas para transmitirlas a otros.”</a:t>
            </a:r>
            <a:endParaRPr sz="2000" b="1" i="0" u="none" strike="noStrike" cap="none" dirty="0">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endParaRPr>
          </a:p>
        </p:txBody>
      </p:sp>
    </p:spTree>
    <p:extLst>
      <p:ext uri="{BB962C8B-B14F-4D97-AF65-F5344CB8AC3E}">
        <p14:creationId xmlns:p14="http://schemas.microsoft.com/office/powerpoint/2010/main" val="32819650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2">
          <a:extLst>
            <a:ext uri="{FF2B5EF4-FFF2-40B4-BE49-F238E27FC236}">
              <a16:creationId xmlns:a16="http://schemas.microsoft.com/office/drawing/2014/main" id="{5615D00A-9002-B189-41ED-A4507DF640D7}"/>
            </a:ext>
          </a:extLst>
        </p:cNvPr>
        <p:cNvGrpSpPr/>
        <p:nvPr/>
      </p:nvGrpSpPr>
      <p:grpSpPr>
        <a:xfrm>
          <a:off x="0" y="0"/>
          <a:ext cx="0" cy="0"/>
          <a:chOff x="0" y="0"/>
          <a:chExt cx="0" cy="0"/>
        </a:xfrm>
      </p:grpSpPr>
      <p:sp>
        <p:nvSpPr>
          <p:cNvPr id="33" name="Google Shape;33;p8">
            <a:extLst>
              <a:ext uri="{FF2B5EF4-FFF2-40B4-BE49-F238E27FC236}">
                <a16:creationId xmlns:a16="http://schemas.microsoft.com/office/drawing/2014/main" id="{49170F30-916C-A57E-5094-9FB5194BF739}"/>
              </a:ext>
            </a:extLst>
          </p:cNvPr>
          <p:cNvSpPr txBox="1"/>
          <p:nvPr/>
        </p:nvSpPr>
        <p:spPr>
          <a:xfrm>
            <a:off x="2486477" y="590182"/>
            <a:ext cx="4149646" cy="603242"/>
          </a:xfrm>
          <a:prstGeom prst="rect">
            <a:avLst/>
          </a:prstGeom>
          <a:noFill/>
          <a:ln>
            <a:noFill/>
          </a:ln>
        </p:spPr>
        <p:txBody>
          <a:bodyPr spcFirstLastPara="1" wrap="square" lIns="0" tIns="0" rIns="0" bIns="0" anchor="t" anchorCtr="0">
            <a:spAutoFit/>
          </a:bodyPr>
          <a:lstStyle/>
          <a:p>
            <a:pPr marL="0" marR="0" lvl="0" indent="0" algn="ctr" rtl="0">
              <a:lnSpc>
                <a:spcPct val="139990"/>
              </a:lnSpc>
              <a:spcBef>
                <a:spcPts val="0"/>
              </a:spcBef>
              <a:spcAft>
                <a:spcPts val="0"/>
              </a:spcAft>
              <a:buNone/>
            </a:pPr>
            <a:r>
              <a:rPr lang="en-US" sz="2800" b="1" i="0" u="none" strike="noStrike" cap="none" dirty="0">
                <a:solidFill>
                  <a:srgbClr val="E99F33"/>
                </a:solidFill>
                <a:effectLst>
                  <a:outerShdw blurRad="38100" dist="38100" dir="2700000" algn="tl">
                    <a:srgbClr val="000000">
                      <a:alpha val="43137"/>
                    </a:srgbClr>
                  </a:outerShdw>
                </a:effectLst>
                <a:latin typeface="Montserrat Black"/>
                <a:ea typeface="Montserrat Black"/>
                <a:cs typeface="Montserrat Black"/>
                <a:sym typeface="Montserrat Black"/>
              </a:rPr>
              <a:t>Nuestra Visión </a:t>
            </a:r>
            <a:endParaRPr sz="2800" dirty="0">
              <a:solidFill>
                <a:srgbClr val="E99F33"/>
              </a:solidFill>
              <a:effectLst>
                <a:outerShdw blurRad="38100" dist="38100" dir="2700000" algn="tl">
                  <a:srgbClr val="000000">
                    <a:alpha val="43137"/>
                  </a:srgbClr>
                </a:outerShdw>
              </a:effectLst>
            </a:endParaRPr>
          </a:p>
        </p:txBody>
      </p:sp>
      <p:pic>
        <p:nvPicPr>
          <p:cNvPr id="35" name="Google Shape;35;p8" title="LOGO 21 ANIVERSARIO.png">
            <a:extLst>
              <a:ext uri="{FF2B5EF4-FFF2-40B4-BE49-F238E27FC236}">
                <a16:creationId xmlns:a16="http://schemas.microsoft.com/office/drawing/2014/main" id="{93051344-E846-F014-5BA0-4AFB838B6DF3}"/>
              </a:ext>
            </a:extLst>
          </p:cNvPr>
          <p:cNvPicPr preferRelativeResize="0"/>
          <p:nvPr/>
        </p:nvPicPr>
        <p:blipFill>
          <a:blip r:embed="rId3">
            <a:alphaModFix/>
          </a:blip>
          <a:stretch>
            <a:fillRect/>
          </a:stretch>
        </p:blipFill>
        <p:spPr>
          <a:xfrm>
            <a:off x="4114098" y="4157600"/>
            <a:ext cx="915773" cy="741400"/>
          </a:xfrm>
          <a:prstGeom prst="rect">
            <a:avLst/>
          </a:prstGeom>
          <a:noFill/>
          <a:ln>
            <a:noFill/>
          </a:ln>
        </p:spPr>
      </p:pic>
      <p:sp>
        <p:nvSpPr>
          <p:cNvPr id="3" name="TextBox 16">
            <a:extLst>
              <a:ext uri="{FF2B5EF4-FFF2-40B4-BE49-F238E27FC236}">
                <a16:creationId xmlns:a16="http://schemas.microsoft.com/office/drawing/2014/main" id="{18557D94-1AD6-2B42-183C-46A698FCE649}"/>
              </a:ext>
            </a:extLst>
          </p:cNvPr>
          <p:cNvSpPr txBox="1"/>
          <p:nvPr/>
        </p:nvSpPr>
        <p:spPr>
          <a:xfrm>
            <a:off x="1160060" y="1193424"/>
            <a:ext cx="6823880" cy="2823850"/>
          </a:xfrm>
          <a:prstGeom prst="rect">
            <a:avLst/>
          </a:prstGeom>
        </p:spPr>
        <p:txBody>
          <a:bodyPr wrap="square" lIns="0" tIns="0" rIns="0" bIns="0" rtlCol="0" anchor="t">
            <a:spAutoFit/>
          </a:bodyPr>
          <a:lstStyle/>
          <a:p>
            <a:pPr marL="177800" algn="just">
              <a:spcBef>
                <a:spcPct val="0"/>
              </a:spcBef>
            </a:pPr>
            <a:r>
              <a:rPr lang="es-ES" sz="1800" b="1" u="sng" dirty="0">
                <a:solidFill>
                  <a:schemeClr val="bg2">
                    <a:lumMod val="40000"/>
                    <a:lumOff val="60000"/>
                  </a:schemeClr>
                </a:solidFill>
                <a:latin typeface="Montserrat Medium"/>
                <a:ea typeface="Montserrat Medium"/>
                <a:cs typeface="Montserrat Medium"/>
                <a:sym typeface="Montserrat Medium"/>
              </a:rPr>
              <a:t>Alcanzar a personas</a:t>
            </a:r>
            <a:r>
              <a:rPr lang="es-ES" sz="1800" dirty="0">
                <a:solidFill>
                  <a:schemeClr val="bg2">
                    <a:lumMod val="40000"/>
                    <a:lumOff val="60000"/>
                  </a:schemeClr>
                </a:solidFill>
                <a:latin typeface="Montserrat Medium"/>
                <a:ea typeface="Montserrat Medium"/>
                <a:cs typeface="Montserrat Medium"/>
                <a:sym typeface="Montserrat Medium"/>
              </a:rPr>
              <a:t> </a:t>
            </a:r>
            <a:r>
              <a:rPr lang="es-ES" sz="1800" b="1" dirty="0">
                <a:solidFill>
                  <a:schemeClr val="bg2">
                    <a:lumMod val="40000"/>
                    <a:lumOff val="60000"/>
                  </a:schemeClr>
                </a:solidFill>
                <a:latin typeface="Montserrat Medium"/>
                <a:ea typeface="Montserrat Medium"/>
                <a:cs typeface="Montserrat Medium"/>
                <a:sym typeface="Montserrat Medium"/>
              </a:rPr>
              <a:t>- Compartir la Buena Noticia con quienes no conocen a Dios. (Mateo 28:19-20; Marcos 16:15; Hechos 1:8; </a:t>
            </a:r>
            <a:r>
              <a:rPr lang="es-ES" sz="1800" b="1" u="sng" dirty="0">
                <a:solidFill>
                  <a:schemeClr val="bg2">
                    <a:lumMod val="40000"/>
                    <a:lumOff val="60000"/>
                  </a:schemeClr>
                </a:solidFill>
                <a:latin typeface="Montserrat Medium"/>
                <a:ea typeface="Montserrat Medium"/>
                <a:cs typeface="Montserrat Medium"/>
                <a:sym typeface="Montserrat Medium"/>
              </a:rPr>
              <a:t>Romanos 10:14</a:t>
            </a:r>
            <a:r>
              <a:rPr lang="es-ES" sz="1800" b="1" dirty="0">
                <a:solidFill>
                  <a:schemeClr val="bg2">
                    <a:lumMod val="40000"/>
                    <a:lumOff val="60000"/>
                  </a:schemeClr>
                </a:solidFill>
                <a:latin typeface="Montserrat Medium"/>
                <a:ea typeface="Montserrat Medium"/>
                <a:cs typeface="Montserrat Medium"/>
                <a:sym typeface="Montserrat Medium"/>
              </a:rPr>
              <a:t>)</a:t>
            </a:r>
          </a:p>
          <a:p>
            <a:pPr marL="177800" lvl="1" algn="just">
              <a:spcBef>
                <a:spcPct val="0"/>
              </a:spcBef>
            </a:pPr>
            <a:endParaRPr lang="es-ES" sz="1050" b="1" dirty="0">
              <a:solidFill>
                <a:schemeClr val="bg2">
                  <a:lumMod val="40000"/>
                  <a:lumOff val="60000"/>
                </a:schemeClr>
              </a:solidFill>
              <a:latin typeface="Montserrat Medium"/>
              <a:ea typeface="Montserrat Medium"/>
              <a:cs typeface="Montserrat Medium"/>
              <a:sym typeface="Montserrat Medium"/>
            </a:endParaRPr>
          </a:p>
          <a:p>
            <a:pPr marL="177800" lvl="1" algn="just">
              <a:spcBef>
                <a:spcPct val="0"/>
              </a:spcBef>
            </a:pPr>
            <a:r>
              <a:rPr lang="es-ES" sz="1800" b="1" u="sng" dirty="0">
                <a:solidFill>
                  <a:schemeClr val="bg2">
                    <a:lumMod val="40000"/>
                    <a:lumOff val="60000"/>
                  </a:schemeClr>
                </a:solidFill>
                <a:latin typeface="Montserrat Medium"/>
                <a:ea typeface="Montserrat Medium"/>
                <a:cs typeface="Montserrat Medium"/>
                <a:sym typeface="Montserrat Medium"/>
              </a:rPr>
              <a:t>Ayudarlos a ser Discípulos de Cristo </a:t>
            </a:r>
            <a:r>
              <a:rPr lang="es-ES" sz="1800" b="1" dirty="0">
                <a:solidFill>
                  <a:schemeClr val="bg2">
                    <a:lumMod val="40000"/>
                    <a:lumOff val="60000"/>
                  </a:schemeClr>
                </a:solidFill>
                <a:latin typeface="Montserrat Medium"/>
                <a:ea typeface="Montserrat Medium"/>
                <a:cs typeface="Montserrat Medium"/>
                <a:sym typeface="Montserrat Medium"/>
              </a:rPr>
              <a:t>- Enseñar y guiar a los nuevos creyentes en las prácticas y enseñanzas de Jesús. (Juan 8:31-32; Lucas 9:23; </a:t>
            </a:r>
            <a:r>
              <a:rPr lang="es-ES" sz="1800" b="1" u="sng" dirty="0">
                <a:solidFill>
                  <a:schemeClr val="bg2">
                    <a:lumMod val="40000"/>
                    <a:lumOff val="60000"/>
                  </a:schemeClr>
                </a:solidFill>
                <a:latin typeface="Montserrat Medium"/>
                <a:ea typeface="Montserrat Medium"/>
                <a:cs typeface="Montserrat Medium"/>
                <a:sym typeface="Montserrat Medium"/>
              </a:rPr>
              <a:t>2 Timoteo 2:2</a:t>
            </a:r>
            <a:r>
              <a:rPr lang="es-ES" sz="1800" b="1" dirty="0">
                <a:solidFill>
                  <a:schemeClr val="bg2">
                    <a:lumMod val="40000"/>
                    <a:lumOff val="60000"/>
                  </a:schemeClr>
                </a:solidFill>
                <a:latin typeface="Montserrat Medium"/>
                <a:ea typeface="Montserrat Medium"/>
                <a:cs typeface="Montserrat Medium"/>
                <a:sym typeface="Montserrat Medium"/>
              </a:rPr>
              <a:t>)</a:t>
            </a:r>
          </a:p>
          <a:p>
            <a:pPr marL="746125" algn="just">
              <a:spcBef>
                <a:spcPct val="0"/>
              </a:spcBef>
            </a:pPr>
            <a:endParaRPr lang="es-ES" sz="1100" b="1" dirty="0">
              <a:solidFill>
                <a:schemeClr val="bg1"/>
              </a:solidFill>
              <a:latin typeface="Montserrat Medium"/>
              <a:ea typeface="Montserrat Medium"/>
              <a:cs typeface="Montserrat Medium"/>
              <a:sym typeface="Montserrat Medium"/>
            </a:endParaRPr>
          </a:p>
          <a:p>
            <a:pPr marL="120650" algn="just">
              <a:spcBef>
                <a:spcPct val="0"/>
              </a:spcBef>
            </a:pPr>
            <a:r>
              <a:rPr lang="es-ES" sz="1800" b="1" u="sng" dirty="0">
                <a:solidFill>
                  <a:schemeClr val="bg1"/>
                </a:solidFill>
                <a:latin typeface="Montserrat Medium"/>
                <a:ea typeface="Montserrat Medium"/>
                <a:cs typeface="Montserrat Medium"/>
                <a:sym typeface="Montserrat Medium"/>
              </a:rPr>
              <a:t>Comunidad de Fe y Amor</a:t>
            </a:r>
            <a:r>
              <a:rPr lang="es-ES" sz="1800" dirty="0">
                <a:solidFill>
                  <a:schemeClr val="bg1"/>
                </a:solidFill>
                <a:latin typeface="Montserrat Medium"/>
                <a:ea typeface="Montserrat Medium"/>
                <a:cs typeface="Montserrat Medium"/>
                <a:sym typeface="Montserrat Medium"/>
              </a:rPr>
              <a:t> -  </a:t>
            </a:r>
            <a:r>
              <a:rPr lang="es-ES" sz="1800" b="1" dirty="0">
                <a:solidFill>
                  <a:schemeClr val="bg1"/>
                </a:solidFill>
                <a:latin typeface="Montserrat Medium"/>
                <a:ea typeface="Montserrat Medium"/>
                <a:cs typeface="Montserrat Medium"/>
                <a:sym typeface="Montserrat Medium"/>
              </a:rPr>
              <a:t>Crear un espacio seguro de unión, apoyo y afecto sincero entre los miembros. (Gálatas 6:2; Romanos 12:10; Colosenses 3:14; </a:t>
            </a:r>
            <a:r>
              <a:rPr lang="es-ES" sz="1800" b="1" u="sng" dirty="0">
                <a:solidFill>
                  <a:schemeClr val="accent6"/>
                </a:solidFill>
                <a:latin typeface="Montserrat Medium"/>
                <a:ea typeface="Montserrat Medium"/>
                <a:cs typeface="Montserrat Medium"/>
                <a:sym typeface="Montserrat Medium"/>
              </a:rPr>
              <a:t>Efesios 4:2-3</a:t>
            </a:r>
            <a:r>
              <a:rPr lang="es-ES" sz="1800" b="1" dirty="0">
                <a:solidFill>
                  <a:schemeClr val="bg1"/>
                </a:solidFill>
                <a:latin typeface="Montserrat Medium"/>
                <a:ea typeface="Montserrat Medium"/>
                <a:cs typeface="Montserrat Medium"/>
                <a:sym typeface="Montserrat Medium"/>
              </a:rPr>
              <a:t>)</a:t>
            </a:r>
          </a:p>
        </p:txBody>
      </p:sp>
    </p:spTree>
    <p:extLst>
      <p:ext uri="{BB962C8B-B14F-4D97-AF65-F5344CB8AC3E}">
        <p14:creationId xmlns:p14="http://schemas.microsoft.com/office/powerpoint/2010/main" val="3106529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2">
          <a:extLst>
            <a:ext uri="{FF2B5EF4-FFF2-40B4-BE49-F238E27FC236}">
              <a16:creationId xmlns:a16="http://schemas.microsoft.com/office/drawing/2014/main" id="{B9E330B0-40E3-0519-D7D9-0A357CD70534}"/>
            </a:ext>
          </a:extLst>
        </p:cNvPr>
        <p:cNvGrpSpPr/>
        <p:nvPr/>
      </p:nvGrpSpPr>
      <p:grpSpPr>
        <a:xfrm>
          <a:off x="0" y="0"/>
          <a:ext cx="0" cy="0"/>
          <a:chOff x="0" y="0"/>
          <a:chExt cx="0" cy="0"/>
        </a:xfrm>
      </p:grpSpPr>
      <p:sp>
        <p:nvSpPr>
          <p:cNvPr id="33" name="Google Shape;33;p8">
            <a:extLst>
              <a:ext uri="{FF2B5EF4-FFF2-40B4-BE49-F238E27FC236}">
                <a16:creationId xmlns:a16="http://schemas.microsoft.com/office/drawing/2014/main" id="{E810FFBE-20C8-8800-62B1-1E812683FB6C}"/>
              </a:ext>
            </a:extLst>
          </p:cNvPr>
          <p:cNvSpPr txBox="1"/>
          <p:nvPr/>
        </p:nvSpPr>
        <p:spPr>
          <a:xfrm>
            <a:off x="2486477" y="590182"/>
            <a:ext cx="4149646" cy="603242"/>
          </a:xfrm>
          <a:prstGeom prst="rect">
            <a:avLst/>
          </a:prstGeom>
          <a:noFill/>
          <a:ln>
            <a:noFill/>
          </a:ln>
        </p:spPr>
        <p:txBody>
          <a:bodyPr spcFirstLastPara="1" wrap="square" lIns="0" tIns="0" rIns="0" bIns="0" anchor="t" anchorCtr="0">
            <a:spAutoFit/>
          </a:bodyPr>
          <a:lstStyle/>
          <a:p>
            <a:pPr marL="0" marR="0" lvl="0" indent="0" algn="ctr" rtl="0">
              <a:lnSpc>
                <a:spcPct val="139990"/>
              </a:lnSpc>
              <a:spcBef>
                <a:spcPts val="0"/>
              </a:spcBef>
              <a:spcAft>
                <a:spcPts val="0"/>
              </a:spcAft>
              <a:buNone/>
            </a:pPr>
            <a:r>
              <a:rPr lang="en-US" sz="2800" b="1" i="0" u="none" strike="noStrike" cap="none" dirty="0">
                <a:solidFill>
                  <a:srgbClr val="E99F33"/>
                </a:solidFill>
                <a:effectLst>
                  <a:outerShdw blurRad="38100" dist="38100" dir="2700000" algn="tl">
                    <a:srgbClr val="000000">
                      <a:alpha val="43137"/>
                    </a:srgbClr>
                  </a:outerShdw>
                </a:effectLst>
                <a:latin typeface="Montserrat Black"/>
                <a:ea typeface="Montserrat Black"/>
                <a:cs typeface="Montserrat Black"/>
                <a:sym typeface="Montserrat Black"/>
              </a:rPr>
              <a:t>Efesios 4:2-3 NTV</a:t>
            </a:r>
            <a:endParaRPr sz="2800" dirty="0">
              <a:solidFill>
                <a:srgbClr val="E99F33"/>
              </a:solidFill>
              <a:effectLst>
                <a:outerShdw blurRad="38100" dist="38100" dir="2700000" algn="tl">
                  <a:srgbClr val="000000">
                    <a:alpha val="43137"/>
                  </a:srgbClr>
                </a:outerShdw>
              </a:effectLst>
            </a:endParaRPr>
          </a:p>
        </p:txBody>
      </p:sp>
      <p:pic>
        <p:nvPicPr>
          <p:cNvPr id="35" name="Google Shape;35;p8" title="LOGO 21 ANIVERSARIO.png">
            <a:extLst>
              <a:ext uri="{FF2B5EF4-FFF2-40B4-BE49-F238E27FC236}">
                <a16:creationId xmlns:a16="http://schemas.microsoft.com/office/drawing/2014/main" id="{BFC08762-1F8F-C472-C744-2BA97DA4F033}"/>
              </a:ext>
            </a:extLst>
          </p:cNvPr>
          <p:cNvPicPr preferRelativeResize="0"/>
          <p:nvPr/>
        </p:nvPicPr>
        <p:blipFill>
          <a:blip r:embed="rId3">
            <a:alphaModFix/>
          </a:blip>
          <a:stretch>
            <a:fillRect/>
          </a:stretch>
        </p:blipFill>
        <p:spPr>
          <a:xfrm>
            <a:off x="4114098" y="4157600"/>
            <a:ext cx="915773" cy="741400"/>
          </a:xfrm>
          <a:prstGeom prst="rect">
            <a:avLst/>
          </a:prstGeom>
          <a:noFill/>
          <a:ln>
            <a:noFill/>
          </a:ln>
        </p:spPr>
      </p:pic>
      <p:sp>
        <p:nvSpPr>
          <p:cNvPr id="36" name="Google Shape;36;p8">
            <a:extLst>
              <a:ext uri="{FF2B5EF4-FFF2-40B4-BE49-F238E27FC236}">
                <a16:creationId xmlns:a16="http://schemas.microsoft.com/office/drawing/2014/main" id="{DF0D8545-917F-4347-91E5-D2AEB3526089}"/>
              </a:ext>
            </a:extLst>
          </p:cNvPr>
          <p:cNvSpPr txBox="1"/>
          <p:nvPr/>
        </p:nvSpPr>
        <p:spPr>
          <a:xfrm>
            <a:off x="1242550" y="1275918"/>
            <a:ext cx="6637500" cy="1231106"/>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en" sz="2000" b="1" dirty="0">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rPr>
              <a:t>“</a:t>
            </a:r>
            <a:r>
              <a:rPr lang="es-ES" sz="2000" b="1" i="0" u="none" strike="noStrike" cap="none" dirty="0">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rPr>
              <a:t>Sean siempre humildes y amables. Sean pacientes unos con otros y tolérense las faltas por amor. Hagan todo lo posible por mantenerse unidos en el Espíritu y enlazados mediante la paz.”</a:t>
            </a:r>
            <a:endParaRPr sz="2000" b="1" i="0" u="none" strike="noStrike" cap="none" dirty="0">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endParaRPr>
          </a:p>
        </p:txBody>
      </p:sp>
    </p:spTree>
    <p:extLst>
      <p:ext uri="{BB962C8B-B14F-4D97-AF65-F5344CB8AC3E}">
        <p14:creationId xmlns:p14="http://schemas.microsoft.com/office/powerpoint/2010/main" val="10743769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
          <a:extLst>
            <a:ext uri="{FF2B5EF4-FFF2-40B4-BE49-F238E27FC236}">
              <a16:creationId xmlns:a16="http://schemas.microsoft.com/office/drawing/2014/main" id="{86C4224A-2E15-4572-465B-B12D11F5858A}"/>
            </a:ext>
          </a:extLst>
        </p:cNvPr>
        <p:cNvGrpSpPr/>
        <p:nvPr/>
      </p:nvGrpSpPr>
      <p:grpSpPr>
        <a:xfrm>
          <a:off x="0" y="0"/>
          <a:ext cx="0" cy="0"/>
          <a:chOff x="0" y="0"/>
          <a:chExt cx="0" cy="0"/>
        </a:xfrm>
      </p:grpSpPr>
    </p:spTree>
    <p:extLst>
      <p:ext uri="{BB962C8B-B14F-4D97-AF65-F5344CB8AC3E}">
        <p14:creationId xmlns:p14="http://schemas.microsoft.com/office/powerpoint/2010/main" val="13905390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B8BCC2C9-8296-0BF1-7502-36D4F8D4EB5B}"/>
              </a:ext>
            </a:extLst>
          </p:cNvPr>
          <p:cNvPicPr>
            <a:picLocks noChangeAspect="1"/>
          </p:cNvPicPr>
          <p:nvPr/>
        </p:nvPicPr>
        <p:blipFill>
          <a:blip r:embed="rId2"/>
          <a:stretch>
            <a:fillRect/>
          </a:stretch>
        </p:blipFill>
        <p:spPr>
          <a:xfrm>
            <a:off x="1394969" y="282573"/>
            <a:ext cx="6354062" cy="457835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0725253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2">
          <a:extLst>
            <a:ext uri="{FF2B5EF4-FFF2-40B4-BE49-F238E27FC236}">
              <a16:creationId xmlns:a16="http://schemas.microsoft.com/office/drawing/2014/main" id="{65740BC8-1BC4-1B1F-FCDE-6964B98E22F6}"/>
            </a:ext>
          </a:extLst>
        </p:cNvPr>
        <p:cNvGrpSpPr/>
        <p:nvPr/>
      </p:nvGrpSpPr>
      <p:grpSpPr>
        <a:xfrm>
          <a:off x="0" y="0"/>
          <a:ext cx="0" cy="0"/>
          <a:chOff x="0" y="0"/>
          <a:chExt cx="0" cy="0"/>
        </a:xfrm>
      </p:grpSpPr>
      <p:pic>
        <p:nvPicPr>
          <p:cNvPr id="35" name="Google Shape;35;p8" title="LOGO 21 ANIVERSARIO.png">
            <a:extLst>
              <a:ext uri="{FF2B5EF4-FFF2-40B4-BE49-F238E27FC236}">
                <a16:creationId xmlns:a16="http://schemas.microsoft.com/office/drawing/2014/main" id="{3DFF4F00-87FA-5581-A4AC-FDB092FAF6AC}"/>
              </a:ext>
            </a:extLst>
          </p:cNvPr>
          <p:cNvPicPr preferRelativeResize="0"/>
          <p:nvPr/>
        </p:nvPicPr>
        <p:blipFill>
          <a:blip r:embed="rId3">
            <a:alphaModFix/>
          </a:blip>
          <a:stretch>
            <a:fillRect/>
          </a:stretch>
        </p:blipFill>
        <p:spPr>
          <a:xfrm>
            <a:off x="4114098" y="4157600"/>
            <a:ext cx="915773" cy="741400"/>
          </a:xfrm>
          <a:prstGeom prst="rect">
            <a:avLst/>
          </a:prstGeom>
          <a:noFill/>
          <a:ln>
            <a:noFill/>
          </a:ln>
        </p:spPr>
      </p:pic>
      <p:sp>
        <p:nvSpPr>
          <p:cNvPr id="36" name="Google Shape;36;p8">
            <a:extLst>
              <a:ext uri="{FF2B5EF4-FFF2-40B4-BE49-F238E27FC236}">
                <a16:creationId xmlns:a16="http://schemas.microsoft.com/office/drawing/2014/main" id="{21BC6151-1564-31B0-EB83-DE8B969B5782}"/>
              </a:ext>
            </a:extLst>
          </p:cNvPr>
          <p:cNvSpPr txBox="1"/>
          <p:nvPr/>
        </p:nvSpPr>
        <p:spPr>
          <a:xfrm>
            <a:off x="1253234" y="1833086"/>
            <a:ext cx="6637500" cy="147732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s-ES" sz="2400" b="1" dirty="0">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rPr>
              <a:t>La iglesia es la comunidad de personas </a:t>
            </a:r>
          </a:p>
          <a:p>
            <a:pPr marL="0" marR="0" lvl="0" indent="0" algn="ctr" rtl="0">
              <a:spcBef>
                <a:spcPts val="0"/>
              </a:spcBef>
              <a:spcAft>
                <a:spcPts val="0"/>
              </a:spcAft>
              <a:buNone/>
            </a:pPr>
            <a:r>
              <a:rPr lang="es-ES" sz="2400" b="1" dirty="0">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rPr>
              <a:t>que creen en Jesucristo y le siguen por fe, unidos por el amor y la práctica de la doctrina cristiana.</a:t>
            </a:r>
            <a:endParaRPr sz="2400" b="1" i="0" u="none" strike="noStrike" cap="none" dirty="0">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endParaRPr>
          </a:p>
        </p:txBody>
      </p:sp>
    </p:spTree>
    <p:extLst>
      <p:ext uri="{BB962C8B-B14F-4D97-AF65-F5344CB8AC3E}">
        <p14:creationId xmlns:p14="http://schemas.microsoft.com/office/powerpoint/2010/main" val="2800946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F7B959-DFFB-E3F9-15D1-24F3725F99F2}"/>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970BBA80-3E8C-25A6-7E45-93A19389DD1D}"/>
              </a:ext>
            </a:extLst>
          </p:cNvPr>
          <p:cNvGrpSpPr/>
          <p:nvPr/>
        </p:nvGrpSpPr>
        <p:grpSpPr>
          <a:xfrm>
            <a:off x="1394969" y="282573"/>
            <a:ext cx="6354062" cy="4578354"/>
            <a:chOff x="1394969" y="282573"/>
            <a:chExt cx="6354062" cy="4578354"/>
          </a:xfrm>
        </p:grpSpPr>
        <p:pic>
          <p:nvPicPr>
            <p:cNvPr id="3" name="Picture 2">
              <a:extLst>
                <a:ext uri="{FF2B5EF4-FFF2-40B4-BE49-F238E27FC236}">
                  <a16:creationId xmlns:a16="http://schemas.microsoft.com/office/drawing/2014/main" id="{EC7359F9-E93A-079D-FB04-EFE17645E345}"/>
                </a:ext>
              </a:extLst>
            </p:cNvPr>
            <p:cNvPicPr>
              <a:picLocks noChangeAspect="1"/>
            </p:cNvPicPr>
            <p:nvPr/>
          </p:nvPicPr>
          <p:blipFill>
            <a:blip r:embed="rId2"/>
            <a:stretch>
              <a:fillRect/>
            </a:stretch>
          </p:blipFill>
          <p:spPr>
            <a:xfrm>
              <a:off x="1394969" y="282573"/>
              <a:ext cx="6354062" cy="4578354"/>
            </a:xfrm>
            <a:prstGeom prst="rect">
              <a:avLst/>
            </a:prstGeom>
            <a:effectLst>
              <a:outerShdw blurRad="63500" sx="102000" sy="102000" algn="ctr" rotWithShape="0">
                <a:prstClr val="black">
                  <a:alpha val="40000"/>
                </a:prstClr>
              </a:outerShdw>
            </a:effectLst>
          </p:spPr>
        </p:pic>
        <p:pic>
          <p:nvPicPr>
            <p:cNvPr id="19" name="Picture 18">
              <a:extLst>
                <a:ext uri="{FF2B5EF4-FFF2-40B4-BE49-F238E27FC236}">
                  <a16:creationId xmlns:a16="http://schemas.microsoft.com/office/drawing/2014/main" id="{D830A855-1072-E66A-8A46-9405539E8A5B}"/>
                </a:ext>
              </a:extLst>
            </p:cNvPr>
            <p:cNvPicPr>
              <a:picLocks noChangeAspect="1"/>
            </p:cNvPicPr>
            <p:nvPr/>
          </p:nvPicPr>
          <p:blipFill>
            <a:blip r:embed="rId3"/>
            <a:stretch>
              <a:fillRect/>
            </a:stretch>
          </p:blipFill>
          <p:spPr>
            <a:xfrm>
              <a:off x="6098832" y="4424363"/>
              <a:ext cx="995664" cy="393192"/>
            </a:xfrm>
            <a:prstGeom prst="rect">
              <a:avLst/>
            </a:prstGeom>
            <a:ln w="34925">
              <a:solidFill>
                <a:srgbClr val="E99F33"/>
              </a:solidFill>
            </a:ln>
            <a:effectLst>
              <a:outerShdw blurRad="50800" dist="38100" dir="18900000" algn="bl" rotWithShape="0">
                <a:prstClr val="black">
                  <a:alpha val="40000"/>
                </a:prstClr>
              </a:outerShdw>
            </a:effectLst>
          </p:spPr>
        </p:pic>
      </p:grpSp>
    </p:spTree>
    <p:extLst>
      <p:ext uri="{BB962C8B-B14F-4D97-AF65-F5344CB8AC3E}">
        <p14:creationId xmlns:p14="http://schemas.microsoft.com/office/powerpoint/2010/main" val="34223229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
          <a:extLst>
            <a:ext uri="{FF2B5EF4-FFF2-40B4-BE49-F238E27FC236}">
              <a16:creationId xmlns:a16="http://schemas.microsoft.com/office/drawing/2014/main" id="{E1EFB11E-ABD8-15DA-15B6-47E13F98FB63}"/>
            </a:ext>
          </a:extLst>
        </p:cNvPr>
        <p:cNvGrpSpPr/>
        <p:nvPr/>
      </p:nvGrpSpPr>
      <p:grpSpPr>
        <a:xfrm>
          <a:off x="0" y="0"/>
          <a:ext cx="0" cy="0"/>
          <a:chOff x="0" y="0"/>
          <a:chExt cx="0" cy="0"/>
        </a:xfrm>
      </p:grpSpPr>
    </p:spTree>
    <p:extLst>
      <p:ext uri="{BB962C8B-B14F-4D97-AF65-F5344CB8AC3E}">
        <p14:creationId xmlns:p14="http://schemas.microsoft.com/office/powerpoint/2010/main" val="16191743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28;p7">
            <a:extLst>
              <a:ext uri="{FF2B5EF4-FFF2-40B4-BE49-F238E27FC236}">
                <a16:creationId xmlns:a16="http://schemas.microsoft.com/office/drawing/2014/main" id="{7126CE8D-F589-77B2-AEFD-E57C38F84024}"/>
              </a:ext>
            </a:extLst>
          </p:cNvPr>
          <p:cNvSpPr txBox="1"/>
          <p:nvPr/>
        </p:nvSpPr>
        <p:spPr>
          <a:xfrm>
            <a:off x="1994338" y="1930291"/>
            <a:ext cx="5155323" cy="615553"/>
          </a:xfrm>
          <a:prstGeom prst="rect">
            <a:avLst/>
          </a:prstGeom>
          <a:noFill/>
          <a:ln>
            <a:noFill/>
          </a:ln>
        </p:spPr>
        <p:txBody>
          <a:bodyPr spcFirstLastPara="1" wrap="square" lIns="0" tIns="0" rIns="0" bIns="0" anchor="t" anchorCtr="0">
            <a:spAutoFit/>
          </a:bodyPr>
          <a:lstStyle/>
          <a:p>
            <a:pPr lvl="0" algn="ctr"/>
            <a:r>
              <a:rPr lang="es-US" sz="4000" b="1" dirty="0">
                <a:solidFill>
                  <a:srgbClr val="FF0000"/>
                </a:solidFill>
                <a:effectLst>
                  <a:outerShdw blurRad="38100" dist="38100" dir="2700000" algn="tl">
                    <a:srgbClr val="000000">
                      <a:alpha val="43137"/>
                    </a:srgbClr>
                  </a:outerShdw>
                </a:effectLst>
                <a:latin typeface="Montserrat Black"/>
                <a:ea typeface="Montserrat Black"/>
                <a:cs typeface="Montserrat Black"/>
                <a:sym typeface="Montserrat Black"/>
              </a:rPr>
              <a:t>VIDEO</a:t>
            </a:r>
            <a:endParaRPr sz="4000"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40158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2">
          <a:extLst>
            <a:ext uri="{FF2B5EF4-FFF2-40B4-BE49-F238E27FC236}">
              <a16:creationId xmlns:a16="http://schemas.microsoft.com/office/drawing/2014/main" id="{2BC6598C-B56B-844B-AC34-534268CC0D67}"/>
            </a:ext>
          </a:extLst>
        </p:cNvPr>
        <p:cNvGrpSpPr/>
        <p:nvPr/>
      </p:nvGrpSpPr>
      <p:grpSpPr>
        <a:xfrm>
          <a:off x="0" y="0"/>
          <a:ext cx="0" cy="0"/>
          <a:chOff x="0" y="0"/>
          <a:chExt cx="0" cy="0"/>
        </a:xfrm>
      </p:grpSpPr>
      <p:sp>
        <p:nvSpPr>
          <p:cNvPr id="33" name="Google Shape;33;p8">
            <a:extLst>
              <a:ext uri="{FF2B5EF4-FFF2-40B4-BE49-F238E27FC236}">
                <a16:creationId xmlns:a16="http://schemas.microsoft.com/office/drawing/2014/main" id="{A22778A2-B69F-FE1E-2885-E4B7BC6247B7}"/>
              </a:ext>
            </a:extLst>
          </p:cNvPr>
          <p:cNvSpPr txBox="1"/>
          <p:nvPr/>
        </p:nvSpPr>
        <p:spPr>
          <a:xfrm>
            <a:off x="1933033" y="590182"/>
            <a:ext cx="5277902" cy="603242"/>
          </a:xfrm>
          <a:prstGeom prst="rect">
            <a:avLst/>
          </a:prstGeom>
          <a:noFill/>
          <a:ln>
            <a:noFill/>
          </a:ln>
        </p:spPr>
        <p:txBody>
          <a:bodyPr spcFirstLastPara="1" wrap="square" lIns="0" tIns="0" rIns="0" bIns="0" anchor="t" anchorCtr="0">
            <a:spAutoFit/>
          </a:bodyPr>
          <a:lstStyle/>
          <a:p>
            <a:pPr marL="0" marR="0" lvl="0" indent="0" algn="ctr" rtl="0">
              <a:lnSpc>
                <a:spcPct val="139990"/>
              </a:lnSpc>
              <a:spcBef>
                <a:spcPts val="0"/>
              </a:spcBef>
              <a:spcAft>
                <a:spcPts val="0"/>
              </a:spcAft>
              <a:buNone/>
            </a:pPr>
            <a:r>
              <a:rPr lang="en-US" sz="2800" b="1" i="0" u="none" strike="noStrike" cap="none" dirty="0" err="1">
                <a:solidFill>
                  <a:srgbClr val="E99F33"/>
                </a:solidFill>
                <a:effectLst>
                  <a:outerShdw blurRad="38100" dist="38100" dir="2700000" algn="tl">
                    <a:srgbClr val="000000">
                      <a:alpha val="43137"/>
                    </a:srgbClr>
                  </a:outerShdw>
                </a:effectLst>
                <a:latin typeface="Montserrat Black"/>
                <a:ea typeface="Montserrat Black"/>
                <a:cs typeface="Montserrat Black"/>
                <a:sym typeface="Montserrat Black"/>
              </a:rPr>
              <a:t>Siempre</a:t>
            </a:r>
            <a:r>
              <a:rPr lang="en-US" sz="2800" b="1" i="0" u="none" strike="noStrike" cap="none" dirty="0">
                <a:solidFill>
                  <a:srgbClr val="E99F33"/>
                </a:solidFill>
                <a:effectLst>
                  <a:outerShdw blurRad="38100" dist="38100" dir="2700000" algn="tl">
                    <a:srgbClr val="000000">
                      <a:alpha val="43137"/>
                    </a:srgbClr>
                  </a:outerShdw>
                </a:effectLst>
                <a:latin typeface="Montserrat Black"/>
                <a:ea typeface="Montserrat Black"/>
                <a:cs typeface="Montserrat Black"/>
                <a:sym typeface="Montserrat Black"/>
              </a:rPr>
              <a:t> Somos La Iglesia</a:t>
            </a:r>
            <a:endParaRPr sz="2800" dirty="0">
              <a:solidFill>
                <a:srgbClr val="E99F33"/>
              </a:solidFill>
              <a:effectLst>
                <a:outerShdw blurRad="38100" dist="38100" dir="2700000" algn="tl">
                  <a:srgbClr val="000000">
                    <a:alpha val="43137"/>
                  </a:srgbClr>
                </a:outerShdw>
              </a:effectLst>
            </a:endParaRPr>
          </a:p>
        </p:txBody>
      </p:sp>
      <p:pic>
        <p:nvPicPr>
          <p:cNvPr id="35" name="Google Shape;35;p8" title="LOGO 21 ANIVERSARIO.png">
            <a:extLst>
              <a:ext uri="{FF2B5EF4-FFF2-40B4-BE49-F238E27FC236}">
                <a16:creationId xmlns:a16="http://schemas.microsoft.com/office/drawing/2014/main" id="{85356C87-B6DB-2E5C-C327-54B86B597FBE}"/>
              </a:ext>
            </a:extLst>
          </p:cNvPr>
          <p:cNvPicPr preferRelativeResize="0"/>
          <p:nvPr/>
        </p:nvPicPr>
        <p:blipFill>
          <a:blip r:embed="rId3">
            <a:alphaModFix/>
          </a:blip>
          <a:stretch>
            <a:fillRect/>
          </a:stretch>
        </p:blipFill>
        <p:spPr>
          <a:xfrm>
            <a:off x="4114098" y="4157600"/>
            <a:ext cx="915773" cy="741400"/>
          </a:xfrm>
          <a:prstGeom prst="rect">
            <a:avLst/>
          </a:prstGeom>
          <a:noFill/>
          <a:ln>
            <a:noFill/>
          </a:ln>
        </p:spPr>
      </p:pic>
      <p:sp>
        <p:nvSpPr>
          <p:cNvPr id="3" name="TextBox 16">
            <a:extLst>
              <a:ext uri="{FF2B5EF4-FFF2-40B4-BE49-F238E27FC236}">
                <a16:creationId xmlns:a16="http://schemas.microsoft.com/office/drawing/2014/main" id="{18E61C06-C175-C78E-5C3C-3DD9536465AC}"/>
              </a:ext>
            </a:extLst>
          </p:cNvPr>
          <p:cNvSpPr txBox="1"/>
          <p:nvPr/>
        </p:nvSpPr>
        <p:spPr>
          <a:xfrm>
            <a:off x="1160060" y="1193424"/>
            <a:ext cx="6823880" cy="1477328"/>
          </a:xfrm>
          <a:prstGeom prst="rect">
            <a:avLst/>
          </a:prstGeom>
        </p:spPr>
        <p:txBody>
          <a:bodyPr wrap="square" lIns="0" tIns="0" rIns="0" bIns="0" rtlCol="0" anchor="t">
            <a:spAutoFit/>
          </a:bodyPr>
          <a:lstStyle/>
          <a:p>
            <a:pPr marL="177800" algn="just">
              <a:spcBef>
                <a:spcPct val="0"/>
              </a:spcBef>
              <a:buClr>
                <a:schemeClr val="bg1"/>
              </a:buClr>
            </a:pPr>
            <a:r>
              <a:rPr lang="es-ES" sz="1600" b="1" u="sng" dirty="0">
                <a:solidFill>
                  <a:schemeClr val="bg1"/>
                </a:solidFill>
                <a:latin typeface="Montserrat Medium"/>
                <a:ea typeface="Montserrat Medium"/>
                <a:cs typeface="Montserrat Medium"/>
                <a:sym typeface="Montserrat Medium"/>
              </a:rPr>
              <a:t>La Iglesia Reunida</a:t>
            </a:r>
            <a:r>
              <a:rPr lang="es-ES" sz="1600" b="1" dirty="0">
                <a:solidFill>
                  <a:schemeClr val="bg1"/>
                </a:solidFill>
                <a:latin typeface="Montserrat Medium"/>
                <a:ea typeface="Montserrat Medium"/>
                <a:cs typeface="Montserrat Medium"/>
                <a:sym typeface="Montserrat Medium"/>
              </a:rPr>
              <a:t>: Cuando estamos con otros creyentes la iglesia se reúne para adorar, aprender y animarse mutuamente. </a:t>
            </a:r>
            <a:r>
              <a:rPr lang="es-ES" sz="1600" b="1" dirty="0">
                <a:solidFill>
                  <a:srgbClr val="FFFF00"/>
                </a:solidFill>
                <a:latin typeface="Montserrat Medium"/>
                <a:ea typeface="Montserrat Medium"/>
                <a:cs typeface="Montserrat Medium"/>
                <a:sym typeface="Montserrat Medium"/>
              </a:rPr>
              <a:t>Mateo 18:20 NTV: “Pues donde se reúnen dos o tres en mi nombre, yo estoy allí entre ellos.” </a:t>
            </a:r>
            <a:r>
              <a:rPr lang="es-ES" sz="1600" b="1" dirty="0">
                <a:solidFill>
                  <a:schemeClr val="bg1"/>
                </a:solidFill>
                <a:latin typeface="Montserrat Medium"/>
                <a:ea typeface="Montserrat Medium"/>
                <a:cs typeface="Montserrat Medium"/>
                <a:sym typeface="Montserrat Medium"/>
              </a:rPr>
              <a:t>(Ver también: Hebreos 10:24-25; Hechos 2:42 y 1 Corintios 14:26) </a:t>
            </a:r>
          </a:p>
          <a:p>
            <a:pPr marL="177800" algn="just">
              <a:spcBef>
                <a:spcPct val="0"/>
              </a:spcBef>
              <a:buClr>
                <a:schemeClr val="bg1"/>
              </a:buClr>
            </a:pPr>
            <a:endParaRPr lang="es-ES" sz="1600" b="1" dirty="0">
              <a:solidFill>
                <a:schemeClr val="bg1"/>
              </a:solidFill>
              <a:latin typeface="Montserrat Medium"/>
              <a:ea typeface="Montserrat Medium"/>
              <a:cs typeface="Montserrat Medium"/>
              <a:sym typeface="Montserrat Medium"/>
            </a:endParaRPr>
          </a:p>
        </p:txBody>
      </p:sp>
    </p:spTree>
    <p:extLst>
      <p:ext uri="{BB962C8B-B14F-4D97-AF65-F5344CB8AC3E}">
        <p14:creationId xmlns:p14="http://schemas.microsoft.com/office/powerpoint/2010/main" val="26739209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2">
          <a:extLst>
            <a:ext uri="{FF2B5EF4-FFF2-40B4-BE49-F238E27FC236}">
              <a16:creationId xmlns:a16="http://schemas.microsoft.com/office/drawing/2014/main" id="{611BA2F4-82A8-8F1F-5A90-711A9DC3B5D1}"/>
            </a:ext>
          </a:extLst>
        </p:cNvPr>
        <p:cNvGrpSpPr/>
        <p:nvPr/>
      </p:nvGrpSpPr>
      <p:grpSpPr>
        <a:xfrm>
          <a:off x="0" y="0"/>
          <a:ext cx="0" cy="0"/>
          <a:chOff x="0" y="0"/>
          <a:chExt cx="0" cy="0"/>
        </a:xfrm>
      </p:grpSpPr>
      <p:sp>
        <p:nvSpPr>
          <p:cNvPr id="33" name="Google Shape;33;p8">
            <a:extLst>
              <a:ext uri="{FF2B5EF4-FFF2-40B4-BE49-F238E27FC236}">
                <a16:creationId xmlns:a16="http://schemas.microsoft.com/office/drawing/2014/main" id="{6BF6A914-BB56-4F76-D319-98E135176991}"/>
              </a:ext>
            </a:extLst>
          </p:cNvPr>
          <p:cNvSpPr txBox="1"/>
          <p:nvPr/>
        </p:nvSpPr>
        <p:spPr>
          <a:xfrm>
            <a:off x="1933033" y="590182"/>
            <a:ext cx="5277902" cy="603242"/>
          </a:xfrm>
          <a:prstGeom prst="rect">
            <a:avLst/>
          </a:prstGeom>
          <a:noFill/>
          <a:ln>
            <a:noFill/>
          </a:ln>
        </p:spPr>
        <p:txBody>
          <a:bodyPr spcFirstLastPara="1" wrap="square" lIns="0" tIns="0" rIns="0" bIns="0" anchor="t" anchorCtr="0">
            <a:spAutoFit/>
          </a:bodyPr>
          <a:lstStyle/>
          <a:p>
            <a:pPr marL="0" marR="0" lvl="0" indent="0" algn="ctr" rtl="0">
              <a:lnSpc>
                <a:spcPct val="139990"/>
              </a:lnSpc>
              <a:spcBef>
                <a:spcPts val="0"/>
              </a:spcBef>
              <a:spcAft>
                <a:spcPts val="0"/>
              </a:spcAft>
              <a:buNone/>
            </a:pPr>
            <a:r>
              <a:rPr lang="en-US" sz="2800" b="1" i="0" u="none" strike="noStrike" cap="none" dirty="0" err="1">
                <a:solidFill>
                  <a:srgbClr val="E99F33"/>
                </a:solidFill>
                <a:effectLst>
                  <a:outerShdw blurRad="38100" dist="38100" dir="2700000" algn="tl">
                    <a:srgbClr val="000000">
                      <a:alpha val="43137"/>
                    </a:srgbClr>
                  </a:outerShdw>
                </a:effectLst>
                <a:latin typeface="Montserrat Black"/>
                <a:ea typeface="Montserrat Black"/>
                <a:cs typeface="Montserrat Black"/>
                <a:sym typeface="Montserrat Black"/>
              </a:rPr>
              <a:t>Siempre</a:t>
            </a:r>
            <a:r>
              <a:rPr lang="en-US" sz="2800" b="1" i="0" u="none" strike="noStrike" cap="none" dirty="0">
                <a:solidFill>
                  <a:srgbClr val="E99F33"/>
                </a:solidFill>
                <a:effectLst>
                  <a:outerShdw blurRad="38100" dist="38100" dir="2700000" algn="tl">
                    <a:srgbClr val="000000">
                      <a:alpha val="43137"/>
                    </a:srgbClr>
                  </a:outerShdw>
                </a:effectLst>
                <a:latin typeface="Montserrat Black"/>
                <a:ea typeface="Montserrat Black"/>
                <a:cs typeface="Montserrat Black"/>
                <a:sym typeface="Montserrat Black"/>
              </a:rPr>
              <a:t> Somos La Iglesia</a:t>
            </a:r>
            <a:endParaRPr sz="2800" dirty="0">
              <a:solidFill>
                <a:srgbClr val="E99F33"/>
              </a:solidFill>
              <a:effectLst>
                <a:outerShdw blurRad="38100" dist="38100" dir="2700000" algn="tl">
                  <a:srgbClr val="000000">
                    <a:alpha val="43137"/>
                  </a:srgbClr>
                </a:outerShdw>
              </a:effectLst>
            </a:endParaRPr>
          </a:p>
        </p:txBody>
      </p:sp>
      <p:pic>
        <p:nvPicPr>
          <p:cNvPr id="35" name="Google Shape;35;p8" title="LOGO 21 ANIVERSARIO.png">
            <a:extLst>
              <a:ext uri="{FF2B5EF4-FFF2-40B4-BE49-F238E27FC236}">
                <a16:creationId xmlns:a16="http://schemas.microsoft.com/office/drawing/2014/main" id="{4E43A7B1-BF68-2070-513B-B5301FF41EF2}"/>
              </a:ext>
            </a:extLst>
          </p:cNvPr>
          <p:cNvPicPr preferRelativeResize="0"/>
          <p:nvPr/>
        </p:nvPicPr>
        <p:blipFill>
          <a:blip r:embed="rId3">
            <a:alphaModFix/>
          </a:blip>
          <a:stretch>
            <a:fillRect/>
          </a:stretch>
        </p:blipFill>
        <p:spPr>
          <a:xfrm>
            <a:off x="4114098" y="4157600"/>
            <a:ext cx="915773" cy="741400"/>
          </a:xfrm>
          <a:prstGeom prst="rect">
            <a:avLst/>
          </a:prstGeom>
          <a:noFill/>
          <a:ln>
            <a:noFill/>
          </a:ln>
        </p:spPr>
      </p:pic>
      <p:sp>
        <p:nvSpPr>
          <p:cNvPr id="3" name="TextBox 16">
            <a:extLst>
              <a:ext uri="{FF2B5EF4-FFF2-40B4-BE49-F238E27FC236}">
                <a16:creationId xmlns:a16="http://schemas.microsoft.com/office/drawing/2014/main" id="{5DEF8B90-EA2E-1E98-56E7-D64D684A7BA5}"/>
              </a:ext>
            </a:extLst>
          </p:cNvPr>
          <p:cNvSpPr txBox="1"/>
          <p:nvPr/>
        </p:nvSpPr>
        <p:spPr>
          <a:xfrm>
            <a:off x="1160060" y="1193424"/>
            <a:ext cx="6823880" cy="2708434"/>
          </a:xfrm>
          <a:prstGeom prst="rect">
            <a:avLst/>
          </a:prstGeom>
        </p:spPr>
        <p:txBody>
          <a:bodyPr wrap="square" lIns="0" tIns="0" rIns="0" bIns="0" rtlCol="0" anchor="t">
            <a:spAutoFit/>
          </a:bodyPr>
          <a:lstStyle/>
          <a:p>
            <a:pPr marL="177800" algn="just">
              <a:spcBef>
                <a:spcPct val="0"/>
              </a:spcBef>
              <a:buClr>
                <a:schemeClr val="bg1"/>
              </a:buClr>
            </a:pPr>
            <a:r>
              <a:rPr lang="es-ES" sz="1600" b="1" u="sng" dirty="0">
                <a:solidFill>
                  <a:schemeClr val="bg1">
                    <a:lumMod val="75000"/>
                  </a:schemeClr>
                </a:solidFill>
                <a:latin typeface="Montserrat Medium"/>
                <a:ea typeface="Montserrat Medium"/>
                <a:cs typeface="Montserrat Medium"/>
                <a:sym typeface="Montserrat Medium"/>
              </a:rPr>
              <a:t>La Iglesia Reunida</a:t>
            </a:r>
            <a:r>
              <a:rPr lang="es-ES" sz="1600" b="1" dirty="0">
                <a:solidFill>
                  <a:schemeClr val="bg1">
                    <a:lumMod val="75000"/>
                  </a:schemeClr>
                </a:solidFill>
                <a:latin typeface="Montserrat Medium"/>
                <a:ea typeface="Montserrat Medium"/>
                <a:cs typeface="Montserrat Medium"/>
                <a:sym typeface="Montserrat Medium"/>
              </a:rPr>
              <a:t>: Cuando estamos con otros creyentes la iglesia se reúne para adorar, aprender y animarse mutuamente. Mateo 18:20 NTV: “Pues donde se reúnen dos o tres en mi nombre, yo estoy allí entre ellos.” (Ver también: Hebreos 10:24-25; Hechos 2:42 y 1 Corintios 14:26) </a:t>
            </a:r>
          </a:p>
          <a:p>
            <a:pPr marL="177800" algn="just">
              <a:spcBef>
                <a:spcPct val="0"/>
              </a:spcBef>
              <a:buClr>
                <a:schemeClr val="bg1"/>
              </a:buClr>
            </a:pPr>
            <a:endParaRPr lang="es-ES" sz="1600" b="1" dirty="0">
              <a:solidFill>
                <a:schemeClr val="bg1"/>
              </a:solidFill>
              <a:latin typeface="Montserrat Medium"/>
              <a:ea typeface="Montserrat Medium"/>
              <a:cs typeface="Montserrat Medium"/>
              <a:sym typeface="Montserrat Medium"/>
            </a:endParaRPr>
          </a:p>
          <a:p>
            <a:pPr marL="177800" algn="just">
              <a:spcBef>
                <a:spcPct val="0"/>
              </a:spcBef>
              <a:buClr>
                <a:schemeClr val="bg1"/>
              </a:buClr>
            </a:pPr>
            <a:r>
              <a:rPr lang="es-ES" sz="1600" b="1" u="sng" dirty="0">
                <a:solidFill>
                  <a:schemeClr val="bg1"/>
                </a:solidFill>
                <a:latin typeface="Montserrat Medium"/>
                <a:ea typeface="Montserrat Medium"/>
                <a:cs typeface="Montserrat Medium"/>
                <a:sym typeface="Montserrat Medium"/>
              </a:rPr>
              <a:t>La Iglesia Dispersa</a:t>
            </a:r>
            <a:r>
              <a:rPr lang="es-ES" sz="1600" b="1" dirty="0">
                <a:solidFill>
                  <a:schemeClr val="bg1"/>
                </a:solidFill>
                <a:latin typeface="Montserrat Medium"/>
                <a:ea typeface="Montserrat Medium"/>
                <a:cs typeface="Montserrat Medium"/>
                <a:sym typeface="Montserrat Medium"/>
              </a:rPr>
              <a:t>: Cuando cada uno regresa a su vida cotidiana,  la iglesia se dispersa para vivir la gran comisión en el mundo. </a:t>
            </a:r>
            <a:r>
              <a:rPr lang="es-ES" sz="1600" b="1" dirty="0">
                <a:solidFill>
                  <a:srgbClr val="FFFF00"/>
                </a:solidFill>
                <a:latin typeface="Montserrat Medium"/>
                <a:ea typeface="Montserrat Medium"/>
                <a:cs typeface="Montserrat Medium"/>
                <a:sym typeface="Montserrat Medium"/>
              </a:rPr>
              <a:t>Hechos 8:4 NTV: “Así que los creyentes que se esparcieron predicaban la Buena Noticia acerca de Jesús adondequiera que iban.” </a:t>
            </a:r>
            <a:r>
              <a:rPr lang="es-ES" sz="1600" b="1" dirty="0">
                <a:solidFill>
                  <a:schemeClr val="bg1"/>
                </a:solidFill>
                <a:latin typeface="Montserrat Medium"/>
                <a:ea typeface="Montserrat Medium"/>
                <a:cs typeface="Montserrat Medium"/>
                <a:sym typeface="Montserrat Medium"/>
              </a:rPr>
              <a:t>(Ver también: Mateo 5:16, 28:19-20; 1 Pedro 2:9)</a:t>
            </a:r>
          </a:p>
        </p:txBody>
      </p:sp>
    </p:spTree>
    <p:extLst>
      <p:ext uri="{BB962C8B-B14F-4D97-AF65-F5344CB8AC3E}">
        <p14:creationId xmlns:p14="http://schemas.microsoft.com/office/powerpoint/2010/main" val="33364273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2">
          <a:extLst>
            <a:ext uri="{FF2B5EF4-FFF2-40B4-BE49-F238E27FC236}">
              <a16:creationId xmlns:a16="http://schemas.microsoft.com/office/drawing/2014/main" id="{A754C124-5D58-51D1-5FE2-61F1814D70EA}"/>
            </a:ext>
          </a:extLst>
        </p:cNvPr>
        <p:cNvGrpSpPr/>
        <p:nvPr/>
      </p:nvGrpSpPr>
      <p:grpSpPr>
        <a:xfrm>
          <a:off x="0" y="0"/>
          <a:ext cx="0" cy="0"/>
          <a:chOff x="0" y="0"/>
          <a:chExt cx="0" cy="0"/>
        </a:xfrm>
      </p:grpSpPr>
    </p:spTree>
    <p:extLst>
      <p:ext uri="{BB962C8B-B14F-4D97-AF65-F5344CB8AC3E}">
        <p14:creationId xmlns:p14="http://schemas.microsoft.com/office/powerpoint/2010/main" val="31152706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2">
          <a:extLst>
            <a:ext uri="{FF2B5EF4-FFF2-40B4-BE49-F238E27FC236}">
              <a16:creationId xmlns:a16="http://schemas.microsoft.com/office/drawing/2014/main" id="{41FB1051-2E41-5073-9372-466D95D5FFE6}"/>
            </a:ext>
          </a:extLst>
        </p:cNvPr>
        <p:cNvGrpSpPr/>
        <p:nvPr/>
      </p:nvGrpSpPr>
      <p:grpSpPr>
        <a:xfrm>
          <a:off x="0" y="0"/>
          <a:ext cx="0" cy="0"/>
          <a:chOff x="0" y="0"/>
          <a:chExt cx="0" cy="0"/>
        </a:xfrm>
      </p:grpSpPr>
      <p:sp>
        <p:nvSpPr>
          <p:cNvPr id="33" name="Google Shape;33;p8">
            <a:extLst>
              <a:ext uri="{FF2B5EF4-FFF2-40B4-BE49-F238E27FC236}">
                <a16:creationId xmlns:a16="http://schemas.microsoft.com/office/drawing/2014/main" id="{7EA356C5-601A-28AD-881D-7FD1E94107F5}"/>
              </a:ext>
            </a:extLst>
          </p:cNvPr>
          <p:cNvSpPr txBox="1"/>
          <p:nvPr/>
        </p:nvSpPr>
        <p:spPr>
          <a:xfrm>
            <a:off x="2486477" y="590182"/>
            <a:ext cx="4149646" cy="603242"/>
          </a:xfrm>
          <a:prstGeom prst="rect">
            <a:avLst/>
          </a:prstGeom>
          <a:noFill/>
          <a:ln>
            <a:noFill/>
          </a:ln>
        </p:spPr>
        <p:txBody>
          <a:bodyPr spcFirstLastPara="1" wrap="square" lIns="0" tIns="0" rIns="0" bIns="0" anchor="t" anchorCtr="0">
            <a:spAutoFit/>
          </a:bodyPr>
          <a:lstStyle/>
          <a:p>
            <a:pPr marL="0" marR="0" lvl="0" indent="0" algn="ctr" rtl="0">
              <a:lnSpc>
                <a:spcPct val="139990"/>
              </a:lnSpc>
              <a:spcBef>
                <a:spcPts val="0"/>
              </a:spcBef>
              <a:spcAft>
                <a:spcPts val="0"/>
              </a:spcAft>
              <a:buNone/>
            </a:pPr>
            <a:r>
              <a:rPr lang="en-US" sz="2800" b="1" i="0" u="none" strike="noStrike" cap="none" dirty="0">
                <a:solidFill>
                  <a:srgbClr val="E99F33"/>
                </a:solidFill>
                <a:effectLst>
                  <a:outerShdw blurRad="38100" dist="38100" dir="2700000" algn="tl">
                    <a:srgbClr val="000000">
                      <a:alpha val="43137"/>
                    </a:srgbClr>
                  </a:outerShdw>
                </a:effectLst>
                <a:latin typeface="Montserrat Black"/>
                <a:ea typeface="Montserrat Black"/>
                <a:cs typeface="Montserrat Black"/>
                <a:sym typeface="Montserrat Black"/>
              </a:rPr>
              <a:t>1 </a:t>
            </a:r>
            <a:r>
              <a:rPr lang="en-US" sz="2800" b="1" i="0" u="none" strike="noStrike" cap="none" dirty="0" err="1">
                <a:solidFill>
                  <a:srgbClr val="E99F33"/>
                </a:solidFill>
                <a:effectLst>
                  <a:outerShdw blurRad="38100" dist="38100" dir="2700000" algn="tl">
                    <a:srgbClr val="000000">
                      <a:alpha val="43137"/>
                    </a:srgbClr>
                  </a:outerShdw>
                </a:effectLst>
                <a:latin typeface="Montserrat Black"/>
                <a:ea typeface="Montserrat Black"/>
                <a:cs typeface="Montserrat Black"/>
                <a:sym typeface="Montserrat Black"/>
              </a:rPr>
              <a:t>Corintios</a:t>
            </a:r>
            <a:r>
              <a:rPr lang="en-US" sz="2800" b="1" i="0" u="none" strike="noStrike" cap="none" dirty="0">
                <a:solidFill>
                  <a:srgbClr val="E99F33"/>
                </a:solidFill>
                <a:effectLst>
                  <a:outerShdw blurRad="38100" dist="38100" dir="2700000" algn="tl">
                    <a:srgbClr val="000000">
                      <a:alpha val="43137"/>
                    </a:srgbClr>
                  </a:outerShdw>
                </a:effectLst>
                <a:latin typeface="Montserrat Black"/>
                <a:ea typeface="Montserrat Black"/>
                <a:cs typeface="Montserrat Black"/>
                <a:sym typeface="Montserrat Black"/>
              </a:rPr>
              <a:t> 3:16 NTV </a:t>
            </a:r>
            <a:endParaRPr sz="2800" dirty="0">
              <a:solidFill>
                <a:srgbClr val="E99F33"/>
              </a:solidFill>
              <a:effectLst>
                <a:outerShdw blurRad="38100" dist="38100" dir="2700000" algn="tl">
                  <a:srgbClr val="000000">
                    <a:alpha val="43137"/>
                  </a:srgbClr>
                </a:outerShdw>
              </a:effectLst>
            </a:endParaRPr>
          </a:p>
        </p:txBody>
      </p:sp>
      <p:pic>
        <p:nvPicPr>
          <p:cNvPr id="35" name="Google Shape;35;p8" title="LOGO 21 ANIVERSARIO.png">
            <a:extLst>
              <a:ext uri="{FF2B5EF4-FFF2-40B4-BE49-F238E27FC236}">
                <a16:creationId xmlns:a16="http://schemas.microsoft.com/office/drawing/2014/main" id="{43430965-55A3-0992-6143-953EA92115B9}"/>
              </a:ext>
            </a:extLst>
          </p:cNvPr>
          <p:cNvPicPr preferRelativeResize="0"/>
          <p:nvPr/>
        </p:nvPicPr>
        <p:blipFill>
          <a:blip r:embed="rId3">
            <a:alphaModFix/>
          </a:blip>
          <a:stretch>
            <a:fillRect/>
          </a:stretch>
        </p:blipFill>
        <p:spPr>
          <a:xfrm>
            <a:off x="4114098" y="4157600"/>
            <a:ext cx="915773" cy="741400"/>
          </a:xfrm>
          <a:prstGeom prst="rect">
            <a:avLst/>
          </a:prstGeom>
          <a:noFill/>
          <a:ln>
            <a:noFill/>
          </a:ln>
        </p:spPr>
      </p:pic>
      <p:sp>
        <p:nvSpPr>
          <p:cNvPr id="36" name="Google Shape;36;p8">
            <a:extLst>
              <a:ext uri="{FF2B5EF4-FFF2-40B4-BE49-F238E27FC236}">
                <a16:creationId xmlns:a16="http://schemas.microsoft.com/office/drawing/2014/main" id="{E47CDAF0-57F2-88C6-D52E-220337EEFD25}"/>
              </a:ext>
            </a:extLst>
          </p:cNvPr>
          <p:cNvSpPr txBox="1"/>
          <p:nvPr/>
        </p:nvSpPr>
        <p:spPr>
          <a:xfrm>
            <a:off x="1242550" y="1275918"/>
            <a:ext cx="6637500" cy="923330"/>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en" sz="2000" b="1" dirty="0">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rPr>
              <a:t>“</a:t>
            </a:r>
            <a:r>
              <a:rPr lang="es-ES" sz="2000" b="1" i="0" u="none" strike="noStrike" cap="none" dirty="0">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rPr>
              <a:t>¿No se dan cuenta de que todos ustedes juntos son el templo de Dios y que el Espíritu de Dios vive en ustedes?”</a:t>
            </a:r>
            <a:endParaRPr sz="2000" b="1" i="0" u="none" strike="noStrike" cap="none" dirty="0">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endParaRPr>
          </a:p>
        </p:txBody>
      </p:sp>
      <p:sp>
        <p:nvSpPr>
          <p:cNvPr id="3" name="Google Shape;33;p8">
            <a:extLst>
              <a:ext uri="{FF2B5EF4-FFF2-40B4-BE49-F238E27FC236}">
                <a16:creationId xmlns:a16="http://schemas.microsoft.com/office/drawing/2014/main" id="{ECA032B4-7AB6-BDDB-17A6-17F0829822B1}"/>
              </a:ext>
            </a:extLst>
          </p:cNvPr>
          <p:cNvSpPr txBox="1"/>
          <p:nvPr/>
        </p:nvSpPr>
        <p:spPr>
          <a:xfrm>
            <a:off x="2486477" y="2076416"/>
            <a:ext cx="4149646" cy="603242"/>
          </a:xfrm>
          <a:prstGeom prst="rect">
            <a:avLst/>
          </a:prstGeom>
          <a:noFill/>
          <a:ln>
            <a:noFill/>
          </a:ln>
        </p:spPr>
        <p:txBody>
          <a:bodyPr spcFirstLastPara="1" wrap="square" lIns="0" tIns="0" rIns="0" bIns="0" anchor="t" anchorCtr="0">
            <a:spAutoFit/>
          </a:bodyPr>
          <a:lstStyle/>
          <a:p>
            <a:pPr marL="0" marR="0" lvl="0" indent="0" algn="ctr" rtl="0">
              <a:lnSpc>
                <a:spcPct val="139990"/>
              </a:lnSpc>
              <a:spcBef>
                <a:spcPts val="0"/>
              </a:spcBef>
              <a:spcAft>
                <a:spcPts val="0"/>
              </a:spcAft>
              <a:buNone/>
            </a:pPr>
            <a:r>
              <a:rPr lang="en-US" sz="2800" b="1" i="0" u="none" strike="noStrike" cap="none" dirty="0">
                <a:solidFill>
                  <a:srgbClr val="E99F33"/>
                </a:solidFill>
                <a:effectLst>
                  <a:outerShdw blurRad="38100" dist="38100" dir="2700000" algn="tl">
                    <a:srgbClr val="000000">
                      <a:alpha val="43137"/>
                    </a:srgbClr>
                  </a:outerShdw>
                </a:effectLst>
                <a:latin typeface="Montserrat Black"/>
                <a:ea typeface="Montserrat Black"/>
                <a:cs typeface="Montserrat Black"/>
                <a:sym typeface="Montserrat Black"/>
              </a:rPr>
              <a:t>1 </a:t>
            </a:r>
            <a:r>
              <a:rPr lang="en-US" sz="2800" b="1" i="0" u="none" strike="noStrike" cap="none" dirty="0" err="1">
                <a:solidFill>
                  <a:srgbClr val="E99F33"/>
                </a:solidFill>
                <a:effectLst>
                  <a:outerShdw blurRad="38100" dist="38100" dir="2700000" algn="tl">
                    <a:srgbClr val="000000">
                      <a:alpha val="43137"/>
                    </a:srgbClr>
                  </a:outerShdw>
                </a:effectLst>
                <a:latin typeface="Montserrat Black"/>
                <a:ea typeface="Montserrat Black"/>
                <a:cs typeface="Montserrat Black"/>
                <a:sym typeface="Montserrat Black"/>
              </a:rPr>
              <a:t>Corintios</a:t>
            </a:r>
            <a:r>
              <a:rPr lang="en-US" sz="2800" b="1" i="0" u="none" strike="noStrike" cap="none" dirty="0">
                <a:solidFill>
                  <a:srgbClr val="E99F33"/>
                </a:solidFill>
                <a:effectLst>
                  <a:outerShdw blurRad="38100" dist="38100" dir="2700000" algn="tl">
                    <a:srgbClr val="000000">
                      <a:alpha val="43137"/>
                    </a:srgbClr>
                  </a:outerShdw>
                </a:effectLst>
                <a:latin typeface="Montserrat Black"/>
                <a:ea typeface="Montserrat Black"/>
                <a:cs typeface="Montserrat Black"/>
                <a:sym typeface="Montserrat Black"/>
              </a:rPr>
              <a:t> 6:19 NTV </a:t>
            </a:r>
            <a:endParaRPr sz="2800" dirty="0">
              <a:solidFill>
                <a:srgbClr val="E99F33"/>
              </a:solidFill>
              <a:effectLst>
                <a:outerShdw blurRad="38100" dist="38100" dir="2700000" algn="tl">
                  <a:srgbClr val="000000">
                    <a:alpha val="43137"/>
                  </a:srgbClr>
                </a:outerShdw>
              </a:effectLst>
            </a:endParaRPr>
          </a:p>
        </p:txBody>
      </p:sp>
      <p:sp>
        <p:nvSpPr>
          <p:cNvPr id="5" name="Google Shape;36;p8">
            <a:extLst>
              <a:ext uri="{FF2B5EF4-FFF2-40B4-BE49-F238E27FC236}">
                <a16:creationId xmlns:a16="http://schemas.microsoft.com/office/drawing/2014/main" id="{DB3C4609-4CFB-BF2B-8450-D3CC9406322A}"/>
              </a:ext>
            </a:extLst>
          </p:cNvPr>
          <p:cNvSpPr txBox="1"/>
          <p:nvPr/>
        </p:nvSpPr>
        <p:spPr>
          <a:xfrm>
            <a:off x="1242550" y="2762152"/>
            <a:ext cx="6637500" cy="1231106"/>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en" sz="2000" b="1" dirty="0">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rPr>
              <a:t>“</a:t>
            </a:r>
            <a:r>
              <a:rPr lang="es-ES" sz="2000" b="1" i="0" u="none" strike="noStrike" cap="none" dirty="0">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rPr>
              <a:t>¿No se dan cuenta de que su cuerpo es el templo del Espíritu Santo, quien vive en ustedes y les fue dado por Dios? Ustedes no se pertenecen a sí mismos.”</a:t>
            </a:r>
            <a:endParaRPr sz="2000" b="1" i="0" u="none" strike="noStrike" cap="none" dirty="0">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endParaRPr>
          </a:p>
        </p:txBody>
      </p:sp>
    </p:spTree>
    <p:extLst>
      <p:ext uri="{BB962C8B-B14F-4D97-AF65-F5344CB8AC3E}">
        <p14:creationId xmlns:p14="http://schemas.microsoft.com/office/powerpoint/2010/main" val="7131404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2">
          <a:extLst>
            <a:ext uri="{FF2B5EF4-FFF2-40B4-BE49-F238E27FC236}">
              <a16:creationId xmlns:a16="http://schemas.microsoft.com/office/drawing/2014/main" id="{7B279D11-DB47-2379-161A-DEE4628B0449}"/>
            </a:ext>
          </a:extLst>
        </p:cNvPr>
        <p:cNvGrpSpPr/>
        <p:nvPr/>
      </p:nvGrpSpPr>
      <p:grpSpPr>
        <a:xfrm>
          <a:off x="0" y="0"/>
          <a:ext cx="0" cy="0"/>
          <a:chOff x="0" y="0"/>
          <a:chExt cx="0" cy="0"/>
        </a:xfrm>
      </p:grpSpPr>
      <p:sp>
        <p:nvSpPr>
          <p:cNvPr id="33" name="Google Shape;33;p8">
            <a:extLst>
              <a:ext uri="{FF2B5EF4-FFF2-40B4-BE49-F238E27FC236}">
                <a16:creationId xmlns:a16="http://schemas.microsoft.com/office/drawing/2014/main" id="{85E919B6-49EF-A591-2927-355608CB8A67}"/>
              </a:ext>
            </a:extLst>
          </p:cNvPr>
          <p:cNvSpPr txBox="1"/>
          <p:nvPr/>
        </p:nvSpPr>
        <p:spPr>
          <a:xfrm>
            <a:off x="2486477" y="590182"/>
            <a:ext cx="4149646" cy="603242"/>
          </a:xfrm>
          <a:prstGeom prst="rect">
            <a:avLst/>
          </a:prstGeom>
          <a:noFill/>
          <a:ln>
            <a:noFill/>
          </a:ln>
        </p:spPr>
        <p:txBody>
          <a:bodyPr spcFirstLastPara="1" wrap="square" lIns="0" tIns="0" rIns="0" bIns="0" anchor="t" anchorCtr="0">
            <a:spAutoFit/>
          </a:bodyPr>
          <a:lstStyle/>
          <a:p>
            <a:pPr marL="0" marR="0" lvl="0" indent="0" algn="ctr" rtl="0">
              <a:lnSpc>
                <a:spcPct val="139990"/>
              </a:lnSpc>
              <a:spcBef>
                <a:spcPts val="0"/>
              </a:spcBef>
              <a:spcAft>
                <a:spcPts val="0"/>
              </a:spcAft>
              <a:buNone/>
            </a:pPr>
            <a:r>
              <a:rPr lang="en-US" sz="2800" b="1" i="0" u="none" strike="noStrike" cap="none" dirty="0">
                <a:solidFill>
                  <a:srgbClr val="E99F33"/>
                </a:solidFill>
                <a:effectLst>
                  <a:outerShdw blurRad="38100" dist="38100" dir="2700000" algn="tl">
                    <a:srgbClr val="000000">
                      <a:alpha val="43137"/>
                    </a:srgbClr>
                  </a:outerShdw>
                </a:effectLst>
                <a:latin typeface="Montserrat Black"/>
                <a:ea typeface="Montserrat Black"/>
                <a:cs typeface="Montserrat Black"/>
                <a:sym typeface="Montserrat Black"/>
              </a:rPr>
              <a:t>2 </a:t>
            </a:r>
            <a:r>
              <a:rPr lang="en-US" sz="2800" b="1" i="0" u="none" strike="noStrike" cap="none" dirty="0" err="1">
                <a:solidFill>
                  <a:srgbClr val="E99F33"/>
                </a:solidFill>
                <a:effectLst>
                  <a:outerShdw blurRad="38100" dist="38100" dir="2700000" algn="tl">
                    <a:srgbClr val="000000">
                      <a:alpha val="43137"/>
                    </a:srgbClr>
                  </a:outerShdw>
                </a:effectLst>
                <a:latin typeface="Montserrat Black"/>
                <a:ea typeface="Montserrat Black"/>
                <a:cs typeface="Montserrat Black"/>
                <a:sym typeface="Montserrat Black"/>
              </a:rPr>
              <a:t>Corintios</a:t>
            </a:r>
            <a:r>
              <a:rPr lang="en-US" sz="2800" b="1" i="0" u="none" strike="noStrike" cap="none" dirty="0">
                <a:solidFill>
                  <a:srgbClr val="E99F33"/>
                </a:solidFill>
                <a:effectLst>
                  <a:outerShdw blurRad="38100" dist="38100" dir="2700000" algn="tl">
                    <a:srgbClr val="000000">
                      <a:alpha val="43137"/>
                    </a:srgbClr>
                  </a:outerShdw>
                </a:effectLst>
                <a:latin typeface="Montserrat Black"/>
                <a:ea typeface="Montserrat Black"/>
                <a:cs typeface="Montserrat Black"/>
                <a:sym typeface="Montserrat Black"/>
              </a:rPr>
              <a:t> 6:16 NTV </a:t>
            </a:r>
            <a:endParaRPr sz="2800" dirty="0">
              <a:solidFill>
                <a:srgbClr val="E99F33"/>
              </a:solidFill>
              <a:effectLst>
                <a:outerShdw blurRad="38100" dist="38100" dir="2700000" algn="tl">
                  <a:srgbClr val="000000">
                    <a:alpha val="43137"/>
                  </a:srgbClr>
                </a:outerShdw>
              </a:effectLst>
            </a:endParaRPr>
          </a:p>
        </p:txBody>
      </p:sp>
      <p:pic>
        <p:nvPicPr>
          <p:cNvPr id="35" name="Google Shape;35;p8" title="LOGO 21 ANIVERSARIO.png">
            <a:extLst>
              <a:ext uri="{FF2B5EF4-FFF2-40B4-BE49-F238E27FC236}">
                <a16:creationId xmlns:a16="http://schemas.microsoft.com/office/drawing/2014/main" id="{89C5ADFD-77E2-2F36-C7C8-46A13D6D1319}"/>
              </a:ext>
            </a:extLst>
          </p:cNvPr>
          <p:cNvPicPr preferRelativeResize="0"/>
          <p:nvPr/>
        </p:nvPicPr>
        <p:blipFill>
          <a:blip r:embed="rId3">
            <a:alphaModFix/>
          </a:blip>
          <a:stretch>
            <a:fillRect/>
          </a:stretch>
        </p:blipFill>
        <p:spPr>
          <a:xfrm>
            <a:off x="4114098" y="4157600"/>
            <a:ext cx="915773" cy="741400"/>
          </a:xfrm>
          <a:prstGeom prst="rect">
            <a:avLst/>
          </a:prstGeom>
          <a:noFill/>
          <a:ln>
            <a:noFill/>
          </a:ln>
        </p:spPr>
      </p:pic>
      <p:sp>
        <p:nvSpPr>
          <p:cNvPr id="36" name="Google Shape;36;p8">
            <a:extLst>
              <a:ext uri="{FF2B5EF4-FFF2-40B4-BE49-F238E27FC236}">
                <a16:creationId xmlns:a16="http://schemas.microsoft.com/office/drawing/2014/main" id="{5A262AEB-E6C4-B9F6-AE15-57A188A30BBA}"/>
              </a:ext>
            </a:extLst>
          </p:cNvPr>
          <p:cNvSpPr txBox="1"/>
          <p:nvPr/>
        </p:nvSpPr>
        <p:spPr>
          <a:xfrm>
            <a:off x="1242550" y="1275918"/>
            <a:ext cx="6637500" cy="923330"/>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en" sz="2000" b="1" dirty="0">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rPr>
              <a:t>“</a:t>
            </a:r>
            <a:r>
              <a:rPr lang="es-ES" sz="2000" b="1" i="0" u="none" strike="noStrike" cap="none" dirty="0">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rPr>
              <a:t>…Pues nosotros somos el templo del Dios viviente. Como dijo Dios: «Viviré en ellos y caminaré entre ellos. Yo seré su Dios, y ellos serán mi pueblo.”</a:t>
            </a:r>
            <a:endParaRPr sz="2000" b="1" i="0" u="none" strike="noStrike" cap="none" dirty="0">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endParaRPr>
          </a:p>
        </p:txBody>
      </p:sp>
    </p:spTree>
    <p:extLst>
      <p:ext uri="{BB962C8B-B14F-4D97-AF65-F5344CB8AC3E}">
        <p14:creationId xmlns:p14="http://schemas.microsoft.com/office/powerpoint/2010/main" val="15273294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2">
          <a:extLst>
            <a:ext uri="{FF2B5EF4-FFF2-40B4-BE49-F238E27FC236}">
              <a16:creationId xmlns:a16="http://schemas.microsoft.com/office/drawing/2014/main" id="{CB132295-A6EC-5597-E2DD-B7F2BBA9B8F6}"/>
            </a:ext>
          </a:extLst>
        </p:cNvPr>
        <p:cNvGrpSpPr/>
        <p:nvPr/>
      </p:nvGrpSpPr>
      <p:grpSpPr>
        <a:xfrm>
          <a:off x="0" y="0"/>
          <a:ext cx="0" cy="0"/>
          <a:chOff x="0" y="0"/>
          <a:chExt cx="0" cy="0"/>
        </a:xfrm>
      </p:grpSpPr>
    </p:spTree>
    <p:extLst>
      <p:ext uri="{BB962C8B-B14F-4D97-AF65-F5344CB8AC3E}">
        <p14:creationId xmlns:p14="http://schemas.microsoft.com/office/powerpoint/2010/main" val="4623179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6">
          <a:extLst>
            <a:ext uri="{FF2B5EF4-FFF2-40B4-BE49-F238E27FC236}">
              <a16:creationId xmlns:a16="http://schemas.microsoft.com/office/drawing/2014/main" id="{BFBFC670-6789-45E0-791C-581BC919F0C4}"/>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E705C8CF-D3EF-7700-C28E-0C825F6A670D}"/>
              </a:ext>
            </a:extLst>
          </p:cNvPr>
          <p:cNvSpPr/>
          <p:nvPr/>
        </p:nvSpPr>
        <p:spPr>
          <a:xfrm>
            <a:off x="0" y="0"/>
            <a:ext cx="9144000" cy="5143500"/>
          </a:xfrm>
          <a:prstGeom prst="rect">
            <a:avLst/>
          </a:prstGeom>
          <a:solidFill>
            <a:schemeClr val="tx2">
              <a:lumMod val="50000"/>
              <a:alpha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D103179-BC62-F50E-FC1C-275F40CA489B}"/>
              </a:ext>
            </a:extLst>
          </p:cNvPr>
          <p:cNvPicPr>
            <a:picLocks noChangeAspect="1"/>
          </p:cNvPicPr>
          <p:nvPr/>
        </p:nvPicPr>
        <p:blipFill>
          <a:blip r:embed="rId3"/>
          <a:stretch>
            <a:fillRect/>
          </a:stretch>
        </p:blipFill>
        <p:spPr>
          <a:xfrm>
            <a:off x="496025" y="0"/>
            <a:ext cx="3976773" cy="5143500"/>
          </a:xfrm>
          <a:prstGeom prst="rect">
            <a:avLst/>
          </a:prstGeom>
        </p:spPr>
      </p:pic>
      <p:pic>
        <p:nvPicPr>
          <p:cNvPr id="7" name="Picture 6">
            <a:extLst>
              <a:ext uri="{FF2B5EF4-FFF2-40B4-BE49-F238E27FC236}">
                <a16:creationId xmlns:a16="http://schemas.microsoft.com/office/drawing/2014/main" id="{A06C0728-A2E9-25A9-5548-B929A5206331}"/>
              </a:ext>
            </a:extLst>
          </p:cNvPr>
          <p:cNvPicPr>
            <a:picLocks noChangeAspect="1"/>
          </p:cNvPicPr>
          <p:nvPr/>
        </p:nvPicPr>
        <p:blipFill>
          <a:blip r:embed="rId4"/>
          <a:stretch>
            <a:fillRect/>
          </a:stretch>
        </p:blipFill>
        <p:spPr>
          <a:xfrm>
            <a:off x="4831498" y="0"/>
            <a:ext cx="3976773" cy="5143500"/>
          </a:xfrm>
          <a:prstGeom prst="rect">
            <a:avLst/>
          </a:prstGeom>
        </p:spPr>
      </p:pic>
    </p:spTree>
    <p:extLst>
      <p:ext uri="{BB962C8B-B14F-4D97-AF65-F5344CB8AC3E}">
        <p14:creationId xmlns:p14="http://schemas.microsoft.com/office/powerpoint/2010/main" val="2802026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6">
          <a:extLst>
            <a:ext uri="{FF2B5EF4-FFF2-40B4-BE49-F238E27FC236}">
              <a16:creationId xmlns:a16="http://schemas.microsoft.com/office/drawing/2014/main" id="{09A063EA-8623-2D82-38A8-07AAA56ABFA3}"/>
            </a:ext>
          </a:extLst>
        </p:cNvPr>
        <p:cNvGrpSpPr/>
        <p:nvPr/>
      </p:nvGrpSpPr>
      <p:grpSpPr>
        <a:xfrm>
          <a:off x="0" y="0"/>
          <a:ext cx="0" cy="0"/>
          <a:chOff x="0" y="0"/>
          <a:chExt cx="0" cy="0"/>
        </a:xfrm>
      </p:grpSpPr>
      <p:pic>
        <p:nvPicPr>
          <p:cNvPr id="27" name="Google Shape;27;p7" title="LOGO 21 ANIVERSARIO.png">
            <a:extLst>
              <a:ext uri="{FF2B5EF4-FFF2-40B4-BE49-F238E27FC236}">
                <a16:creationId xmlns:a16="http://schemas.microsoft.com/office/drawing/2014/main" id="{0360FCA1-0303-5EEB-CE6A-CA518F32F121}"/>
              </a:ext>
            </a:extLst>
          </p:cNvPr>
          <p:cNvPicPr preferRelativeResize="0"/>
          <p:nvPr/>
        </p:nvPicPr>
        <p:blipFill>
          <a:blip r:embed="rId3">
            <a:alphaModFix/>
          </a:blip>
          <a:stretch>
            <a:fillRect/>
          </a:stretch>
        </p:blipFill>
        <p:spPr>
          <a:xfrm>
            <a:off x="4114098" y="4157600"/>
            <a:ext cx="915773" cy="741400"/>
          </a:xfrm>
          <a:prstGeom prst="rect">
            <a:avLst/>
          </a:prstGeom>
          <a:noFill/>
          <a:ln>
            <a:noFill/>
          </a:ln>
        </p:spPr>
      </p:pic>
      <p:pic>
        <p:nvPicPr>
          <p:cNvPr id="3" name="Picture 2">
            <a:extLst>
              <a:ext uri="{FF2B5EF4-FFF2-40B4-BE49-F238E27FC236}">
                <a16:creationId xmlns:a16="http://schemas.microsoft.com/office/drawing/2014/main" id="{A2012FE5-5D66-604C-9CC9-5B1343AEC021}"/>
              </a:ext>
            </a:extLst>
          </p:cNvPr>
          <p:cNvPicPr>
            <a:picLocks noChangeAspect="1"/>
          </p:cNvPicPr>
          <p:nvPr/>
        </p:nvPicPr>
        <p:blipFill>
          <a:blip r:embed="rId4"/>
          <a:stretch>
            <a:fillRect/>
          </a:stretch>
        </p:blipFill>
        <p:spPr>
          <a:xfrm rot="20019674">
            <a:off x="990539" y="356158"/>
            <a:ext cx="4219157" cy="5465931"/>
          </a:xfrm>
          <a:prstGeom prst="rect">
            <a:avLst/>
          </a:prstGeom>
          <a:effectLst>
            <a:outerShdw blurRad="50800" dist="38100" dir="18900000" algn="bl" rotWithShape="0">
              <a:prstClr val="black">
                <a:alpha val="40000"/>
              </a:prstClr>
            </a:outerShdw>
          </a:effectLst>
        </p:spPr>
      </p:pic>
      <p:pic>
        <p:nvPicPr>
          <p:cNvPr id="5" name="Picture 4">
            <a:extLst>
              <a:ext uri="{FF2B5EF4-FFF2-40B4-BE49-F238E27FC236}">
                <a16:creationId xmlns:a16="http://schemas.microsoft.com/office/drawing/2014/main" id="{C8EE1830-70BE-5C2F-CB30-60B3FABAAF73}"/>
              </a:ext>
            </a:extLst>
          </p:cNvPr>
          <p:cNvPicPr>
            <a:picLocks noChangeAspect="1"/>
          </p:cNvPicPr>
          <p:nvPr/>
        </p:nvPicPr>
        <p:blipFill>
          <a:blip r:embed="rId5"/>
          <a:stretch>
            <a:fillRect/>
          </a:stretch>
        </p:blipFill>
        <p:spPr>
          <a:xfrm rot="1687296">
            <a:off x="3818735" y="332968"/>
            <a:ext cx="4278342" cy="5538966"/>
          </a:xfrm>
          <a:prstGeom prst="rect">
            <a:avLst/>
          </a:prstGeom>
          <a:ln>
            <a:solidFill>
              <a:schemeClr val="tx1">
                <a:lumMod val="75000"/>
                <a:lumOff val="25000"/>
              </a:schemeClr>
            </a:solid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8125041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2">
          <a:extLst>
            <a:ext uri="{FF2B5EF4-FFF2-40B4-BE49-F238E27FC236}">
              <a16:creationId xmlns:a16="http://schemas.microsoft.com/office/drawing/2014/main" id="{B1DB9B0B-24D3-0D2C-B090-F1AFB6F65D3D}"/>
            </a:ext>
          </a:extLst>
        </p:cNvPr>
        <p:cNvGrpSpPr/>
        <p:nvPr/>
      </p:nvGrpSpPr>
      <p:grpSpPr>
        <a:xfrm>
          <a:off x="0" y="0"/>
          <a:ext cx="0" cy="0"/>
          <a:chOff x="0" y="0"/>
          <a:chExt cx="0" cy="0"/>
        </a:xfrm>
      </p:grpSpPr>
    </p:spTree>
    <p:extLst>
      <p:ext uri="{BB962C8B-B14F-4D97-AF65-F5344CB8AC3E}">
        <p14:creationId xmlns:p14="http://schemas.microsoft.com/office/powerpoint/2010/main" val="5955270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2"/>
        <p:cNvGrpSpPr/>
        <p:nvPr/>
      </p:nvGrpSpPr>
      <p:grpSpPr>
        <a:xfrm>
          <a:off x="0" y="0"/>
          <a:ext cx="0" cy="0"/>
          <a:chOff x="0" y="0"/>
          <a:chExt cx="0" cy="0"/>
        </a:xfrm>
      </p:grpSpPr>
      <p:sp>
        <p:nvSpPr>
          <p:cNvPr id="33" name="Google Shape;33;p8"/>
          <p:cNvSpPr txBox="1"/>
          <p:nvPr/>
        </p:nvSpPr>
        <p:spPr>
          <a:xfrm>
            <a:off x="2486477" y="590182"/>
            <a:ext cx="4149646" cy="603242"/>
          </a:xfrm>
          <a:prstGeom prst="rect">
            <a:avLst/>
          </a:prstGeom>
          <a:noFill/>
          <a:ln>
            <a:noFill/>
          </a:ln>
        </p:spPr>
        <p:txBody>
          <a:bodyPr spcFirstLastPara="1" wrap="square" lIns="0" tIns="0" rIns="0" bIns="0" anchor="t" anchorCtr="0">
            <a:spAutoFit/>
          </a:bodyPr>
          <a:lstStyle/>
          <a:p>
            <a:pPr marL="0" marR="0" lvl="0" indent="0" algn="ctr" rtl="0">
              <a:lnSpc>
                <a:spcPct val="139990"/>
              </a:lnSpc>
              <a:spcBef>
                <a:spcPts val="0"/>
              </a:spcBef>
              <a:spcAft>
                <a:spcPts val="0"/>
              </a:spcAft>
              <a:buNone/>
            </a:pPr>
            <a:r>
              <a:rPr lang="en-US" sz="2800" b="1" i="0" u="none" strike="noStrike" cap="none" dirty="0">
                <a:solidFill>
                  <a:srgbClr val="E99F33"/>
                </a:solidFill>
                <a:effectLst>
                  <a:outerShdw blurRad="38100" dist="38100" dir="2700000" algn="tl">
                    <a:srgbClr val="000000">
                      <a:alpha val="43137"/>
                    </a:srgbClr>
                  </a:outerShdw>
                </a:effectLst>
                <a:latin typeface="Montserrat Black"/>
                <a:ea typeface="Montserrat Black"/>
                <a:cs typeface="Montserrat Black"/>
                <a:sym typeface="Montserrat Black"/>
              </a:rPr>
              <a:t>Romanos 6:1-11 NTV</a:t>
            </a:r>
            <a:endParaRPr sz="2800" dirty="0">
              <a:solidFill>
                <a:srgbClr val="E99F33"/>
              </a:solidFill>
              <a:effectLst>
                <a:outerShdw blurRad="38100" dist="38100" dir="2700000" algn="tl">
                  <a:srgbClr val="000000">
                    <a:alpha val="43137"/>
                  </a:srgbClr>
                </a:outerShdw>
              </a:effectLst>
            </a:endParaRPr>
          </a:p>
        </p:txBody>
      </p:sp>
      <p:pic>
        <p:nvPicPr>
          <p:cNvPr id="35" name="Google Shape;35;p8" title="LOGO 21 ANIVERSARIO.png"/>
          <p:cNvPicPr preferRelativeResize="0"/>
          <p:nvPr/>
        </p:nvPicPr>
        <p:blipFill>
          <a:blip r:embed="rId3">
            <a:alphaModFix/>
          </a:blip>
          <a:stretch>
            <a:fillRect/>
          </a:stretch>
        </p:blipFill>
        <p:spPr>
          <a:xfrm>
            <a:off x="4114098" y="4157600"/>
            <a:ext cx="915773" cy="741400"/>
          </a:xfrm>
          <a:prstGeom prst="rect">
            <a:avLst/>
          </a:prstGeom>
          <a:noFill/>
          <a:ln>
            <a:noFill/>
          </a:ln>
        </p:spPr>
      </p:pic>
      <p:sp>
        <p:nvSpPr>
          <p:cNvPr id="36" name="Google Shape;36;p8"/>
          <p:cNvSpPr txBox="1"/>
          <p:nvPr/>
        </p:nvSpPr>
        <p:spPr>
          <a:xfrm>
            <a:off x="1242550" y="1275918"/>
            <a:ext cx="6637500" cy="2492990"/>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en" sz="1800" b="1" dirty="0">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rPr>
              <a:t>“</a:t>
            </a:r>
            <a:r>
              <a:rPr lang="es-ES" sz="1800" b="1" i="0" u="none" strike="noStrike" cap="none" dirty="0">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rPr>
              <a:t>¿O acaso olvidaron que, cuando fuimos unidos a Cristo Jesús en el bautismo, nos unimos a él en su muerte? Pues hemos muerto y fuimos sepultados con Cristo mediante el bautismo; y tal como Cristo fue levantado de los muertos por el poder glorioso del Padre, ahora nosotros también podemos vivir una vida nueva. Dado que fuimos unidos a él en su muerte, también seremos resucitados como él. […] y dado que morimos con Cristo, sabemos que también viviremos con él.”</a:t>
            </a:r>
            <a:endParaRPr sz="1800" b="1" i="0" u="none" strike="noStrike" cap="none" dirty="0">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
          <a:extLst>
            <a:ext uri="{FF2B5EF4-FFF2-40B4-BE49-F238E27FC236}">
              <a16:creationId xmlns:a16="http://schemas.microsoft.com/office/drawing/2014/main" id="{E7295BAB-3690-BC32-97D5-58F2DAB89334}"/>
            </a:ext>
          </a:extLst>
        </p:cNvPr>
        <p:cNvGrpSpPr/>
        <p:nvPr/>
      </p:nvGrpSpPr>
      <p:grpSpPr>
        <a:xfrm>
          <a:off x="0" y="0"/>
          <a:ext cx="0" cy="0"/>
          <a:chOff x="0" y="0"/>
          <a:chExt cx="0" cy="0"/>
        </a:xfrm>
      </p:grpSpPr>
    </p:spTree>
    <p:extLst>
      <p:ext uri="{BB962C8B-B14F-4D97-AF65-F5344CB8AC3E}">
        <p14:creationId xmlns:p14="http://schemas.microsoft.com/office/powerpoint/2010/main" val="1449893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2">
          <a:extLst>
            <a:ext uri="{FF2B5EF4-FFF2-40B4-BE49-F238E27FC236}">
              <a16:creationId xmlns:a16="http://schemas.microsoft.com/office/drawing/2014/main" id="{AFA5B2CA-5FD0-99E4-EF98-33BA275705FC}"/>
            </a:ext>
          </a:extLst>
        </p:cNvPr>
        <p:cNvGrpSpPr/>
        <p:nvPr/>
      </p:nvGrpSpPr>
      <p:grpSpPr>
        <a:xfrm>
          <a:off x="0" y="0"/>
          <a:ext cx="0" cy="0"/>
          <a:chOff x="0" y="0"/>
          <a:chExt cx="0" cy="0"/>
        </a:xfrm>
      </p:grpSpPr>
      <p:sp>
        <p:nvSpPr>
          <p:cNvPr id="33" name="Google Shape;33;p8">
            <a:extLst>
              <a:ext uri="{FF2B5EF4-FFF2-40B4-BE49-F238E27FC236}">
                <a16:creationId xmlns:a16="http://schemas.microsoft.com/office/drawing/2014/main" id="{121D3485-4419-1C87-4767-A741D3C5F8CA}"/>
              </a:ext>
            </a:extLst>
          </p:cNvPr>
          <p:cNvSpPr txBox="1"/>
          <p:nvPr/>
        </p:nvSpPr>
        <p:spPr>
          <a:xfrm>
            <a:off x="2486477" y="590182"/>
            <a:ext cx="4149646" cy="603242"/>
          </a:xfrm>
          <a:prstGeom prst="rect">
            <a:avLst/>
          </a:prstGeom>
          <a:noFill/>
          <a:ln>
            <a:noFill/>
          </a:ln>
        </p:spPr>
        <p:txBody>
          <a:bodyPr spcFirstLastPara="1" wrap="square" lIns="0" tIns="0" rIns="0" bIns="0" anchor="t" anchorCtr="0">
            <a:spAutoFit/>
          </a:bodyPr>
          <a:lstStyle/>
          <a:p>
            <a:pPr marL="0" marR="0" lvl="0" indent="0" algn="ctr" rtl="0">
              <a:lnSpc>
                <a:spcPct val="139990"/>
              </a:lnSpc>
              <a:spcBef>
                <a:spcPts val="0"/>
              </a:spcBef>
              <a:spcAft>
                <a:spcPts val="0"/>
              </a:spcAft>
              <a:buNone/>
            </a:pPr>
            <a:r>
              <a:rPr lang="en-US" sz="2800" b="1" i="0" u="none" strike="noStrike" cap="none" dirty="0">
                <a:solidFill>
                  <a:srgbClr val="E99F33"/>
                </a:solidFill>
                <a:effectLst>
                  <a:outerShdw blurRad="38100" dist="38100" dir="2700000" algn="tl">
                    <a:srgbClr val="000000">
                      <a:alpha val="43137"/>
                    </a:srgbClr>
                  </a:outerShdw>
                </a:effectLst>
                <a:latin typeface="Montserrat Black"/>
                <a:ea typeface="Montserrat Black"/>
                <a:cs typeface="Montserrat Black"/>
                <a:sym typeface="Montserrat Black"/>
              </a:rPr>
              <a:t>“Iglesia”</a:t>
            </a:r>
            <a:endParaRPr sz="2800" dirty="0">
              <a:solidFill>
                <a:srgbClr val="E99F33"/>
              </a:solidFill>
              <a:effectLst>
                <a:outerShdw blurRad="38100" dist="38100" dir="2700000" algn="tl">
                  <a:srgbClr val="000000">
                    <a:alpha val="43137"/>
                  </a:srgbClr>
                </a:outerShdw>
              </a:effectLst>
            </a:endParaRPr>
          </a:p>
        </p:txBody>
      </p:sp>
      <p:pic>
        <p:nvPicPr>
          <p:cNvPr id="35" name="Google Shape;35;p8" title="LOGO 21 ANIVERSARIO.png">
            <a:extLst>
              <a:ext uri="{FF2B5EF4-FFF2-40B4-BE49-F238E27FC236}">
                <a16:creationId xmlns:a16="http://schemas.microsoft.com/office/drawing/2014/main" id="{D3D0D229-926D-95DD-9C74-8FEA47D8DE10}"/>
              </a:ext>
            </a:extLst>
          </p:cNvPr>
          <p:cNvPicPr preferRelativeResize="0"/>
          <p:nvPr/>
        </p:nvPicPr>
        <p:blipFill>
          <a:blip r:embed="rId3">
            <a:alphaModFix/>
          </a:blip>
          <a:stretch>
            <a:fillRect/>
          </a:stretch>
        </p:blipFill>
        <p:spPr>
          <a:xfrm>
            <a:off x="4114098" y="4157600"/>
            <a:ext cx="915773" cy="741400"/>
          </a:xfrm>
          <a:prstGeom prst="rect">
            <a:avLst/>
          </a:prstGeom>
          <a:noFill/>
          <a:ln>
            <a:noFill/>
          </a:ln>
        </p:spPr>
      </p:pic>
      <p:sp>
        <p:nvSpPr>
          <p:cNvPr id="36" name="Google Shape;36;p8">
            <a:extLst>
              <a:ext uri="{FF2B5EF4-FFF2-40B4-BE49-F238E27FC236}">
                <a16:creationId xmlns:a16="http://schemas.microsoft.com/office/drawing/2014/main" id="{BF4A103F-6D8A-F252-651E-E2E6442B59BD}"/>
              </a:ext>
            </a:extLst>
          </p:cNvPr>
          <p:cNvSpPr txBox="1"/>
          <p:nvPr/>
        </p:nvSpPr>
        <p:spPr>
          <a:xfrm>
            <a:off x="1242550" y="1275918"/>
            <a:ext cx="6637500" cy="1292662"/>
          </a:xfrm>
          <a:prstGeom prst="rect">
            <a:avLst/>
          </a:prstGeom>
          <a:noFill/>
          <a:ln>
            <a:noFill/>
          </a:ln>
        </p:spPr>
        <p:txBody>
          <a:bodyPr spcFirstLastPara="1" wrap="square" lIns="0" tIns="0" rIns="0" bIns="0" anchor="t" anchorCtr="0">
            <a:spAutoFit/>
          </a:bodyPr>
          <a:lstStyle/>
          <a:p>
            <a:pPr lvl="0" algn="just"/>
            <a:r>
              <a:rPr lang="es-ES" sz="2000" b="1" dirty="0">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rPr>
              <a:t>De la unión de dos palabras griegas: </a:t>
            </a:r>
            <a:r>
              <a:rPr lang="es-ES" sz="2000" b="1" i="1" dirty="0" err="1">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rPr>
              <a:t>ek</a:t>
            </a:r>
            <a:r>
              <a:rPr lang="es-ES" sz="2000" b="1" dirty="0">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rPr>
              <a:t> (fuera) y </a:t>
            </a:r>
            <a:r>
              <a:rPr lang="es-ES" sz="2000" b="1" i="1" dirty="0" err="1">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rPr>
              <a:t>kaleo</a:t>
            </a:r>
            <a:r>
              <a:rPr lang="es-ES" sz="2000" b="1" dirty="0">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rPr>
              <a:t> (llamar) </a:t>
            </a:r>
            <a:r>
              <a:rPr lang="es-ES" sz="2000" b="1" dirty="0">
                <a:solidFill>
                  <a:schemeClr val="lt1"/>
                </a:solidFill>
                <a:effectLst>
                  <a:outerShdw blurRad="38100" dist="38100" dir="2700000" algn="tl">
                    <a:srgbClr val="000000">
                      <a:alpha val="43137"/>
                    </a:srgbClr>
                  </a:outerShdw>
                </a:effectLst>
                <a:latin typeface="Montserrat Medium"/>
                <a:ea typeface="Montserrat Medium"/>
                <a:cs typeface="Montserrat Medium"/>
                <a:sym typeface="Wingdings" panose="05000000000000000000" pitchFamily="2" charset="2"/>
              </a:rPr>
              <a:t></a:t>
            </a:r>
            <a:r>
              <a:rPr lang="es-ES" sz="2000" b="1" dirty="0">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rPr>
              <a:t> </a:t>
            </a:r>
            <a:r>
              <a:rPr lang="es-ES" sz="2000" b="1" i="1" dirty="0" err="1">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rPr>
              <a:t>ekklesía</a:t>
            </a:r>
            <a:r>
              <a:rPr lang="es-ES" sz="2000" b="1" i="1" dirty="0">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rPr>
              <a:t> </a:t>
            </a:r>
            <a:r>
              <a:rPr lang="es-ES" sz="2000" b="1" dirty="0">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rPr>
              <a:t>(</a:t>
            </a:r>
            <a:r>
              <a:rPr lang="es-ES" sz="2400" b="1" i="1" dirty="0" err="1">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rPr>
              <a:t>ἐκκλησί</a:t>
            </a:r>
            <a:r>
              <a:rPr lang="es-ES" sz="2400" b="1" i="1" dirty="0">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rPr>
              <a:t>α</a:t>
            </a:r>
            <a:r>
              <a:rPr lang="es-ES" sz="2000" b="1" dirty="0">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rPr>
              <a:t>) {ek-kley-si'-ah}, que significa: “Los que son llamados para formar una asamblea.” </a:t>
            </a:r>
            <a:endParaRPr sz="2000" b="1" i="1" u="none" strike="noStrike" cap="none" dirty="0">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endParaRPr>
          </a:p>
        </p:txBody>
      </p:sp>
    </p:spTree>
    <p:extLst>
      <p:ext uri="{BB962C8B-B14F-4D97-AF65-F5344CB8AC3E}">
        <p14:creationId xmlns:p14="http://schemas.microsoft.com/office/powerpoint/2010/main" val="31905431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2">
          <a:extLst>
            <a:ext uri="{FF2B5EF4-FFF2-40B4-BE49-F238E27FC236}">
              <a16:creationId xmlns:a16="http://schemas.microsoft.com/office/drawing/2014/main" id="{4C8C2B6C-E366-C9C0-AB82-A88B524864EC}"/>
            </a:ext>
          </a:extLst>
        </p:cNvPr>
        <p:cNvGrpSpPr/>
        <p:nvPr/>
      </p:nvGrpSpPr>
      <p:grpSpPr>
        <a:xfrm>
          <a:off x="0" y="0"/>
          <a:ext cx="0" cy="0"/>
          <a:chOff x="0" y="0"/>
          <a:chExt cx="0" cy="0"/>
        </a:xfrm>
      </p:grpSpPr>
      <p:sp>
        <p:nvSpPr>
          <p:cNvPr id="33" name="Google Shape;33;p8">
            <a:extLst>
              <a:ext uri="{FF2B5EF4-FFF2-40B4-BE49-F238E27FC236}">
                <a16:creationId xmlns:a16="http://schemas.microsoft.com/office/drawing/2014/main" id="{06221903-92A7-3E8E-7419-7A8C8259C43D}"/>
              </a:ext>
            </a:extLst>
          </p:cNvPr>
          <p:cNvSpPr txBox="1"/>
          <p:nvPr/>
        </p:nvSpPr>
        <p:spPr>
          <a:xfrm>
            <a:off x="2486477" y="590182"/>
            <a:ext cx="4149646" cy="603242"/>
          </a:xfrm>
          <a:prstGeom prst="rect">
            <a:avLst/>
          </a:prstGeom>
          <a:noFill/>
          <a:ln>
            <a:noFill/>
          </a:ln>
        </p:spPr>
        <p:txBody>
          <a:bodyPr spcFirstLastPara="1" wrap="square" lIns="0" tIns="0" rIns="0" bIns="0" anchor="t" anchorCtr="0">
            <a:spAutoFit/>
          </a:bodyPr>
          <a:lstStyle/>
          <a:p>
            <a:pPr marL="0" marR="0" lvl="0" indent="0" algn="ctr" rtl="0">
              <a:lnSpc>
                <a:spcPct val="139990"/>
              </a:lnSpc>
              <a:spcBef>
                <a:spcPts val="0"/>
              </a:spcBef>
              <a:spcAft>
                <a:spcPts val="0"/>
              </a:spcAft>
              <a:buNone/>
            </a:pPr>
            <a:r>
              <a:rPr lang="en-US" sz="2800" b="1" i="0" u="none" strike="noStrike" cap="none" dirty="0">
                <a:solidFill>
                  <a:srgbClr val="E99F33"/>
                </a:solidFill>
                <a:effectLst>
                  <a:outerShdw blurRad="38100" dist="38100" dir="2700000" algn="tl">
                    <a:srgbClr val="000000">
                      <a:alpha val="43137"/>
                    </a:srgbClr>
                  </a:outerShdw>
                </a:effectLst>
                <a:latin typeface="Montserrat Black"/>
                <a:ea typeface="Montserrat Black"/>
                <a:cs typeface="Montserrat Black"/>
                <a:sym typeface="Montserrat Black"/>
              </a:rPr>
              <a:t>Mateo 16:18 NTV</a:t>
            </a:r>
            <a:endParaRPr sz="2800" dirty="0">
              <a:solidFill>
                <a:srgbClr val="E99F33"/>
              </a:solidFill>
              <a:effectLst>
                <a:outerShdw blurRad="38100" dist="38100" dir="2700000" algn="tl">
                  <a:srgbClr val="000000">
                    <a:alpha val="43137"/>
                  </a:srgbClr>
                </a:outerShdw>
              </a:effectLst>
            </a:endParaRPr>
          </a:p>
        </p:txBody>
      </p:sp>
      <p:pic>
        <p:nvPicPr>
          <p:cNvPr id="35" name="Google Shape;35;p8" title="LOGO 21 ANIVERSARIO.png">
            <a:extLst>
              <a:ext uri="{FF2B5EF4-FFF2-40B4-BE49-F238E27FC236}">
                <a16:creationId xmlns:a16="http://schemas.microsoft.com/office/drawing/2014/main" id="{1904C978-6BF9-7859-5F13-73514AE390F1}"/>
              </a:ext>
            </a:extLst>
          </p:cNvPr>
          <p:cNvPicPr preferRelativeResize="0"/>
          <p:nvPr/>
        </p:nvPicPr>
        <p:blipFill>
          <a:blip r:embed="rId3">
            <a:alphaModFix/>
          </a:blip>
          <a:stretch>
            <a:fillRect/>
          </a:stretch>
        </p:blipFill>
        <p:spPr>
          <a:xfrm>
            <a:off x="4114098" y="4157600"/>
            <a:ext cx="915773" cy="741400"/>
          </a:xfrm>
          <a:prstGeom prst="rect">
            <a:avLst/>
          </a:prstGeom>
          <a:noFill/>
          <a:ln>
            <a:noFill/>
          </a:ln>
        </p:spPr>
      </p:pic>
      <p:sp>
        <p:nvSpPr>
          <p:cNvPr id="36" name="Google Shape;36;p8">
            <a:extLst>
              <a:ext uri="{FF2B5EF4-FFF2-40B4-BE49-F238E27FC236}">
                <a16:creationId xmlns:a16="http://schemas.microsoft.com/office/drawing/2014/main" id="{9E0B1719-FBC2-425B-58A3-0A61664A51A2}"/>
              </a:ext>
            </a:extLst>
          </p:cNvPr>
          <p:cNvSpPr txBox="1"/>
          <p:nvPr/>
        </p:nvSpPr>
        <p:spPr>
          <a:xfrm>
            <a:off x="1242550" y="1275918"/>
            <a:ext cx="6637500" cy="923330"/>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en" sz="2000" b="1" dirty="0">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rPr>
              <a:t>“</a:t>
            </a:r>
            <a:r>
              <a:rPr lang="es-ES" sz="2000" b="1" i="0" u="none" strike="noStrike" cap="none" dirty="0">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rPr>
              <a:t>¿Ahora te digo que tú eres Pedro (que significa ‘roca’), y sobre esta roca edificaré mi iglesia, y el poder de la muerte no la conquistará.”</a:t>
            </a:r>
            <a:endParaRPr sz="2000" b="1" i="0" u="none" strike="noStrike" cap="none" dirty="0">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endParaRPr>
          </a:p>
        </p:txBody>
      </p:sp>
    </p:spTree>
    <p:extLst>
      <p:ext uri="{BB962C8B-B14F-4D97-AF65-F5344CB8AC3E}">
        <p14:creationId xmlns:p14="http://schemas.microsoft.com/office/powerpoint/2010/main" val="10599558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
          <a:extLst>
            <a:ext uri="{FF2B5EF4-FFF2-40B4-BE49-F238E27FC236}">
              <a16:creationId xmlns:a16="http://schemas.microsoft.com/office/drawing/2014/main" id="{8262D2A5-7546-3860-E0C2-A09F735F485C}"/>
            </a:ext>
          </a:extLst>
        </p:cNvPr>
        <p:cNvGrpSpPr/>
        <p:nvPr/>
      </p:nvGrpSpPr>
      <p:grpSpPr>
        <a:xfrm>
          <a:off x="0" y="0"/>
          <a:ext cx="0" cy="0"/>
          <a:chOff x="0" y="0"/>
          <a:chExt cx="0" cy="0"/>
        </a:xfrm>
      </p:grpSpPr>
      <p:sp>
        <p:nvSpPr>
          <p:cNvPr id="33" name="Google Shape;33;p8">
            <a:extLst>
              <a:ext uri="{FF2B5EF4-FFF2-40B4-BE49-F238E27FC236}">
                <a16:creationId xmlns:a16="http://schemas.microsoft.com/office/drawing/2014/main" id="{3CE3AC00-114C-CD11-8F46-E80EF914AFB4}"/>
              </a:ext>
            </a:extLst>
          </p:cNvPr>
          <p:cNvSpPr txBox="1"/>
          <p:nvPr/>
        </p:nvSpPr>
        <p:spPr>
          <a:xfrm>
            <a:off x="2486477" y="590182"/>
            <a:ext cx="4149646" cy="603242"/>
          </a:xfrm>
          <a:prstGeom prst="rect">
            <a:avLst/>
          </a:prstGeom>
          <a:noFill/>
          <a:ln>
            <a:noFill/>
          </a:ln>
        </p:spPr>
        <p:txBody>
          <a:bodyPr spcFirstLastPara="1" wrap="square" lIns="0" tIns="0" rIns="0" bIns="0" anchor="t" anchorCtr="0">
            <a:spAutoFit/>
          </a:bodyPr>
          <a:lstStyle/>
          <a:p>
            <a:pPr marL="0" marR="0" lvl="0" indent="0" algn="ctr" rtl="0">
              <a:lnSpc>
                <a:spcPct val="139990"/>
              </a:lnSpc>
              <a:spcBef>
                <a:spcPts val="0"/>
              </a:spcBef>
              <a:spcAft>
                <a:spcPts val="0"/>
              </a:spcAft>
              <a:buNone/>
            </a:pPr>
            <a:r>
              <a:rPr lang="en-US" sz="2800" b="1" i="0" u="none" strike="noStrike" cap="none" dirty="0" err="1">
                <a:solidFill>
                  <a:srgbClr val="E99F33"/>
                </a:solidFill>
                <a:effectLst>
                  <a:outerShdw blurRad="38100" dist="38100" dir="2700000" algn="tl">
                    <a:srgbClr val="000000">
                      <a:alpha val="43137"/>
                    </a:srgbClr>
                  </a:outerShdw>
                </a:effectLst>
                <a:latin typeface="Montserrat Black"/>
                <a:ea typeface="Montserrat Black"/>
                <a:cs typeface="Montserrat Black"/>
                <a:sym typeface="Montserrat Black"/>
              </a:rPr>
              <a:t>Éxodo</a:t>
            </a:r>
            <a:r>
              <a:rPr lang="en-US" sz="2800" b="1" i="0" u="none" strike="noStrike" cap="none" dirty="0">
                <a:solidFill>
                  <a:srgbClr val="E99F33"/>
                </a:solidFill>
                <a:effectLst>
                  <a:outerShdw blurRad="38100" dist="38100" dir="2700000" algn="tl">
                    <a:srgbClr val="000000">
                      <a:alpha val="43137"/>
                    </a:srgbClr>
                  </a:outerShdw>
                </a:effectLst>
                <a:latin typeface="Montserrat Black"/>
                <a:ea typeface="Montserrat Black"/>
                <a:cs typeface="Montserrat Black"/>
                <a:sym typeface="Montserrat Black"/>
              </a:rPr>
              <a:t> 6:6,7 NTV </a:t>
            </a:r>
            <a:endParaRPr sz="2800" dirty="0">
              <a:solidFill>
                <a:srgbClr val="E99F33"/>
              </a:solidFill>
              <a:effectLst>
                <a:outerShdw blurRad="38100" dist="38100" dir="2700000" algn="tl">
                  <a:srgbClr val="000000">
                    <a:alpha val="43137"/>
                  </a:srgbClr>
                </a:outerShdw>
              </a:effectLst>
            </a:endParaRPr>
          </a:p>
        </p:txBody>
      </p:sp>
      <p:pic>
        <p:nvPicPr>
          <p:cNvPr id="35" name="Google Shape;35;p8" title="LOGO 21 ANIVERSARIO.png">
            <a:extLst>
              <a:ext uri="{FF2B5EF4-FFF2-40B4-BE49-F238E27FC236}">
                <a16:creationId xmlns:a16="http://schemas.microsoft.com/office/drawing/2014/main" id="{5BF858FA-27E6-1473-9A27-8DAA1B9EAC62}"/>
              </a:ext>
            </a:extLst>
          </p:cNvPr>
          <p:cNvPicPr preferRelativeResize="0"/>
          <p:nvPr/>
        </p:nvPicPr>
        <p:blipFill>
          <a:blip r:embed="rId3">
            <a:alphaModFix/>
          </a:blip>
          <a:stretch>
            <a:fillRect/>
          </a:stretch>
        </p:blipFill>
        <p:spPr>
          <a:xfrm>
            <a:off x="4114098" y="4157600"/>
            <a:ext cx="915773" cy="741400"/>
          </a:xfrm>
          <a:prstGeom prst="rect">
            <a:avLst/>
          </a:prstGeom>
          <a:noFill/>
          <a:ln>
            <a:noFill/>
          </a:ln>
        </p:spPr>
      </p:pic>
      <p:sp>
        <p:nvSpPr>
          <p:cNvPr id="36" name="Google Shape;36;p8">
            <a:extLst>
              <a:ext uri="{FF2B5EF4-FFF2-40B4-BE49-F238E27FC236}">
                <a16:creationId xmlns:a16="http://schemas.microsoft.com/office/drawing/2014/main" id="{D098221A-AF5A-140F-08E7-3447F2EA219A}"/>
              </a:ext>
            </a:extLst>
          </p:cNvPr>
          <p:cNvSpPr txBox="1"/>
          <p:nvPr/>
        </p:nvSpPr>
        <p:spPr>
          <a:xfrm>
            <a:off x="1242550" y="1275918"/>
            <a:ext cx="6637500" cy="923330"/>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en" sz="2000" b="1" dirty="0">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rPr>
              <a:t>“</a:t>
            </a:r>
            <a:r>
              <a:rPr lang="es-ES" sz="2000" b="1" i="0" u="none" strike="noStrike" cap="none" dirty="0">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rPr>
              <a:t>Por lo tanto, dile al pueblo de Israel: “Yo soy el Señor. […] Te tomaré como pueblo mío y seré tu Dios”.</a:t>
            </a:r>
            <a:endParaRPr sz="2000" b="1" i="0" u="none" strike="noStrike" cap="none" dirty="0">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endParaRPr>
          </a:p>
        </p:txBody>
      </p:sp>
      <p:sp>
        <p:nvSpPr>
          <p:cNvPr id="3" name="Google Shape;33;p8">
            <a:extLst>
              <a:ext uri="{FF2B5EF4-FFF2-40B4-BE49-F238E27FC236}">
                <a16:creationId xmlns:a16="http://schemas.microsoft.com/office/drawing/2014/main" id="{DF979999-1710-7F82-6009-A59D8B8F7613}"/>
              </a:ext>
            </a:extLst>
          </p:cNvPr>
          <p:cNvSpPr txBox="1"/>
          <p:nvPr/>
        </p:nvSpPr>
        <p:spPr>
          <a:xfrm>
            <a:off x="2486477" y="2076416"/>
            <a:ext cx="4149646" cy="603242"/>
          </a:xfrm>
          <a:prstGeom prst="rect">
            <a:avLst/>
          </a:prstGeom>
          <a:noFill/>
          <a:ln>
            <a:noFill/>
          </a:ln>
        </p:spPr>
        <p:txBody>
          <a:bodyPr spcFirstLastPara="1" wrap="square" lIns="0" tIns="0" rIns="0" bIns="0" anchor="t" anchorCtr="0">
            <a:spAutoFit/>
          </a:bodyPr>
          <a:lstStyle/>
          <a:p>
            <a:pPr marL="0" marR="0" lvl="0" indent="0" algn="ctr" rtl="0">
              <a:lnSpc>
                <a:spcPct val="139990"/>
              </a:lnSpc>
              <a:spcBef>
                <a:spcPts val="0"/>
              </a:spcBef>
              <a:spcAft>
                <a:spcPts val="0"/>
              </a:spcAft>
              <a:buNone/>
            </a:pPr>
            <a:r>
              <a:rPr lang="en-US" sz="2800" b="1" i="0" u="none" strike="noStrike" cap="none" dirty="0">
                <a:solidFill>
                  <a:srgbClr val="E99F33"/>
                </a:solidFill>
                <a:effectLst>
                  <a:outerShdw blurRad="38100" dist="38100" dir="2700000" algn="tl">
                    <a:srgbClr val="000000">
                      <a:alpha val="43137"/>
                    </a:srgbClr>
                  </a:outerShdw>
                </a:effectLst>
                <a:latin typeface="Montserrat Black"/>
                <a:ea typeface="Montserrat Black"/>
                <a:cs typeface="Montserrat Black"/>
                <a:sym typeface="Montserrat Black"/>
              </a:rPr>
              <a:t>Apocalipsis 21:3 NTV </a:t>
            </a:r>
            <a:endParaRPr sz="2800" dirty="0">
              <a:solidFill>
                <a:srgbClr val="E99F33"/>
              </a:solidFill>
              <a:effectLst>
                <a:outerShdw blurRad="38100" dist="38100" dir="2700000" algn="tl">
                  <a:srgbClr val="000000">
                    <a:alpha val="43137"/>
                  </a:srgbClr>
                </a:outerShdw>
              </a:effectLst>
            </a:endParaRPr>
          </a:p>
        </p:txBody>
      </p:sp>
      <p:sp>
        <p:nvSpPr>
          <p:cNvPr id="5" name="Google Shape;36;p8">
            <a:extLst>
              <a:ext uri="{FF2B5EF4-FFF2-40B4-BE49-F238E27FC236}">
                <a16:creationId xmlns:a16="http://schemas.microsoft.com/office/drawing/2014/main" id="{27D040C7-DFC3-393E-FC37-B6F410A53D89}"/>
              </a:ext>
            </a:extLst>
          </p:cNvPr>
          <p:cNvSpPr txBox="1"/>
          <p:nvPr/>
        </p:nvSpPr>
        <p:spPr>
          <a:xfrm>
            <a:off x="1242550" y="2762152"/>
            <a:ext cx="6637500" cy="1231106"/>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en" sz="2000" b="1" dirty="0">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rPr>
              <a:t>“</a:t>
            </a:r>
            <a:r>
              <a:rPr lang="es-ES" sz="2000" b="1" i="0" u="none" strike="noStrike" cap="none" dirty="0">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rPr>
              <a:t>Oí una fuerte voz que salía del trono y decía: «¡Miren, el hogar de Dios ahora está entre su pueblo! Él vivirá con ellos, y ellos serán su pueblo. Dios mismo estará con ellos.”</a:t>
            </a:r>
            <a:endParaRPr sz="2000" b="1" i="0" u="none" strike="noStrike" cap="none" dirty="0">
              <a:solidFill>
                <a:schemeClr val="lt1"/>
              </a:solidFill>
              <a:effectLst>
                <a:outerShdw blurRad="38100" dist="38100" dir="2700000" algn="tl">
                  <a:srgbClr val="000000">
                    <a:alpha val="43137"/>
                  </a:srgbClr>
                </a:outerShdw>
              </a:effectLst>
              <a:latin typeface="Montserrat Medium"/>
              <a:ea typeface="Montserrat Medium"/>
              <a:cs typeface="Montserrat Medium"/>
              <a:sym typeface="Montserrat Medium"/>
            </a:endParaRPr>
          </a:p>
        </p:txBody>
      </p:sp>
    </p:spTree>
    <p:extLst>
      <p:ext uri="{BB962C8B-B14F-4D97-AF65-F5344CB8AC3E}">
        <p14:creationId xmlns:p14="http://schemas.microsoft.com/office/powerpoint/2010/main" val="2143778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
        <p:cNvGrpSpPr/>
        <p:nvPr/>
      </p:nvGrpSpPr>
      <p:grpSpPr>
        <a:xfrm>
          <a:off x="0" y="0"/>
          <a:ext cx="0" cy="0"/>
          <a:chOff x="0" y="0"/>
          <a:chExt cx="0" cy="0"/>
        </a:xfrm>
      </p:grpSpPr>
      <p:sp>
        <p:nvSpPr>
          <p:cNvPr id="3" name="Google Shape;28;p7">
            <a:extLst>
              <a:ext uri="{FF2B5EF4-FFF2-40B4-BE49-F238E27FC236}">
                <a16:creationId xmlns:a16="http://schemas.microsoft.com/office/drawing/2014/main" id="{AF1FAE7D-5F07-049E-F4CA-90D9D4B18C90}"/>
              </a:ext>
            </a:extLst>
          </p:cNvPr>
          <p:cNvSpPr txBox="1"/>
          <p:nvPr/>
        </p:nvSpPr>
        <p:spPr>
          <a:xfrm>
            <a:off x="2007986" y="1889347"/>
            <a:ext cx="5155323" cy="1077218"/>
          </a:xfrm>
          <a:prstGeom prst="rect">
            <a:avLst/>
          </a:prstGeom>
          <a:noFill/>
          <a:ln>
            <a:noFill/>
          </a:ln>
        </p:spPr>
        <p:txBody>
          <a:bodyPr spcFirstLastPara="1" wrap="square" lIns="0" tIns="0" rIns="0" bIns="0" anchor="t" anchorCtr="0">
            <a:spAutoFit/>
          </a:bodyPr>
          <a:lstStyle/>
          <a:p>
            <a:pPr lvl="0" algn="ctr"/>
            <a:r>
              <a:rPr lang="en-US" sz="3500" b="1" dirty="0">
                <a:solidFill>
                  <a:schemeClr val="tx1"/>
                </a:solidFill>
                <a:effectLst>
                  <a:outerShdw blurRad="38100" dist="38100" dir="2700000" algn="tl">
                    <a:srgbClr val="000000">
                      <a:alpha val="43137"/>
                    </a:srgbClr>
                  </a:outerShdw>
                </a:effectLst>
                <a:latin typeface="Montserrat Black"/>
                <a:ea typeface="Montserrat Black"/>
                <a:cs typeface="Montserrat Black"/>
                <a:sym typeface="Montserrat Black"/>
              </a:rPr>
              <a:t>¡</a:t>
            </a:r>
            <a:r>
              <a:rPr lang="en" sz="3500" b="1" i="0" u="none" strike="noStrike" cap="none" dirty="0">
                <a:solidFill>
                  <a:schemeClr val="tx1"/>
                </a:solidFill>
                <a:effectLst>
                  <a:outerShdw blurRad="38100" dist="38100" dir="2700000" algn="tl">
                    <a:srgbClr val="000000">
                      <a:alpha val="43137"/>
                    </a:srgbClr>
                  </a:outerShdw>
                </a:effectLst>
                <a:latin typeface="Montserrat Black"/>
                <a:ea typeface="Montserrat Black"/>
                <a:cs typeface="Montserrat Black"/>
                <a:sym typeface="Montserrat Black"/>
              </a:rPr>
              <a:t>Somos La Iglesia! </a:t>
            </a:r>
            <a:r>
              <a:rPr lang="en-US" sz="3500" b="1" dirty="0">
                <a:solidFill>
                  <a:schemeClr val="tx1"/>
                </a:solidFill>
                <a:effectLst>
                  <a:outerShdw blurRad="38100" dist="38100" dir="2700000" algn="tl">
                    <a:srgbClr val="000000">
                      <a:alpha val="43137"/>
                    </a:srgbClr>
                  </a:outerShdw>
                </a:effectLst>
                <a:latin typeface="Montserrat Black"/>
                <a:ea typeface="Montserrat Black"/>
                <a:cs typeface="Montserrat Black"/>
                <a:sym typeface="Montserrat Black"/>
              </a:rPr>
              <a:t>¡</a:t>
            </a:r>
            <a:r>
              <a:rPr lang="en" sz="3500" b="1" i="0" u="none" strike="noStrike" cap="none" dirty="0">
                <a:solidFill>
                  <a:schemeClr val="tx1"/>
                </a:solidFill>
                <a:effectLst>
                  <a:outerShdw blurRad="38100" dist="38100" dir="2700000" algn="tl">
                    <a:srgbClr val="000000">
                      <a:alpha val="43137"/>
                    </a:srgbClr>
                  </a:outerShdw>
                </a:effectLst>
                <a:latin typeface="Montserrat Black"/>
                <a:ea typeface="Montserrat Black"/>
                <a:cs typeface="Montserrat Black"/>
                <a:sym typeface="Montserrat Black"/>
              </a:rPr>
              <a:t>Yo Soy La Iglesia!</a:t>
            </a:r>
            <a:endParaRPr sz="3500" dirty="0">
              <a:solidFill>
                <a:schemeClr val="tx1"/>
              </a:solidFill>
              <a:effectLst>
                <a:outerShdw blurRad="38100" dist="38100" dir="2700000" algn="tl">
                  <a:srgbClr val="000000">
                    <a:alpha val="43137"/>
                  </a:srgbClr>
                </a:outerShdw>
              </a:effectLst>
            </a:endParaRPr>
          </a:p>
        </p:txBody>
      </p:sp>
      <p:pic>
        <p:nvPicPr>
          <p:cNvPr id="27" name="Google Shape;27;p7" title="LOGO 21 ANIVERSARIO.png"/>
          <p:cNvPicPr preferRelativeResize="0"/>
          <p:nvPr/>
        </p:nvPicPr>
        <p:blipFill>
          <a:blip r:embed="rId3">
            <a:alphaModFix/>
          </a:blip>
          <a:stretch>
            <a:fillRect/>
          </a:stretch>
        </p:blipFill>
        <p:spPr>
          <a:xfrm>
            <a:off x="4114098" y="4157600"/>
            <a:ext cx="915773" cy="741400"/>
          </a:xfrm>
          <a:prstGeom prst="rect">
            <a:avLst/>
          </a:prstGeom>
          <a:noFill/>
          <a:ln>
            <a:noFill/>
          </a:ln>
        </p:spPr>
      </p:pic>
      <p:sp>
        <p:nvSpPr>
          <p:cNvPr id="5" name="Google Shape;28;p7">
            <a:extLst>
              <a:ext uri="{FF2B5EF4-FFF2-40B4-BE49-F238E27FC236}">
                <a16:creationId xmlns:a16="http://schemas.microsoft.com/office/drawing/2014/main" id="{751363D1-B6CC-117C-B8FE-DA52D13017B5}"/>
              </a:ext>
            </a:extLst>
          </p:cNvPr>
          <p:cNvSpPr txBox="1"/>
          <p:nvPr/>
        </p:nvSpPr>
        <p:spPr>
          <a:xfrm>
            <a:off x="1994338" y="1930291"/>
            <a:ext cx="5155323" cy="1077218"/>
          </a:xfrm>
          <a:prstGeom prst="rect">
            <a:avLst/>
          </a:prstGeom>
          <a:noFill/>
          <a:ln>
            <a:noFill/>
          </a:ln>
        </p:spPr>
        <p:txBody>
          <a:bodyPr spcFirstLastPara="1" wrap="square" lIns="0" tIns="0" rIns="0" bIns="0" anchor="t" anchorCtr="0">
            <a:spAutoFit/>
          </a:bodyPr>
          <a:lstStyle/>
          <a:p>
            <a:pPr lvl="0" algn="ctr"/>
            <a:r>
              <a:rPr lang="en-US" sz="3500" b="1" dirty="0">
                <a:solidFill>
                  <a:srgbClr val="E99F33"/>
                </a:solidFill>
                <a:effectLst>
                  <a:outerShdw blurRad="38100" dist="38100" dir="2700000" algn="tl">
                    <a:srgbClr val="000000">
                      <a:alpha val="43137"/>
                    </a:srgbClr>
                  </a:outerShdw>
                </a:effectLst>
                <a:latin typeface="Montserrat Black"/>
                <a:ea typeface="Montserrat Black"/>
                <a:cs typeface="Montserrat Black"/>
                <a:sym typeface="Montserrat Black"/>
              </a:rPr>
              <a:t>¡</a:t>
            </a:r>
            <a:r>
              <a:rPr lang="en" sz="3500" b="1" i="0" u="none" strike="noStrike" cap="none" dirty="0">
                <a:solidFill>
                  <a:srgbClr val="E99F33"/>
                </a:solidFill>
                <a:effectLst>
                  <a:outerShdw blurRad="38100" dist="38100" dir="2700000" algn="tl">
                    <a:srgbClr val="000000">
                      <a:alpha val="43137"/>
                    </a:srgbClr>
                  </a:outerShdw>
                </a:effectLst>
                <a:latin typeface="Montserrat Black"/>
                <a:ea typeface="Montserrat Black"/>
                <a:cs typeface="Montserrat Black"/>
                <a:sym typeface="Montserrat Black"/>
              </a:rPr>
              <a:t>Somos La Iglesia! </a:t>
            </a:r>
            <a:r>
              <a:rPr lang="en-US" sz="3500" b="1" dirty="0">
                <a:solidFill>
                  <a:srgbClr val="E99F33"/>
                </a:solidFill>
                <a:effectLst>
                  <a:outerShdw blurRad="38100" dist="38100" dir="2700000" algn="tl">
                    <a:srgbClr val="000000">
                      <a:alpha val="43137"/>
                    </a:srgbClr>
                  </a:outerShdw>
                </a:effectLst>
                <a:latin typeface="Montserrat Black"/>
                <a:ea typeface="Montserrat Black"/>
                <a:cs typeface="Montserrat Black"/>
                <a:sym typeface="Montserrat Black"/>
              </a:rPr>
              <a:t>¡</a:t>
            </a:r>
            <a:r>
              <a:rPr lang="en" sz="3500" b="1" i="0" u="none" strike="noStrike" cap="none" dirty="0">
                <a:solidFill>
                  <a:srgbClr val="E99F33"/>
                </a:solidFill>
                <a:effectLst>
                  <a:outerShdw blurRad="38100" dist="38100" dir="2700000" algn="tl">
                    <a:srgbClr val="000000">
                      <a:alpha val="43137"/>
                    </a:srgbClr>
                  </a:outerShdw>
                </a:effectLst>
                <a:latin typeface="Montserrat Black"/>
                <a:ea typeface="Montserrat Black"/>
                <a:cs typeface="Montserrat Black"/>
                <a:sym typeface="Montserrat Black"/>
              </a:rPr>
              <a:t>Yo Soy La Iglesia!</a:t>
            </a:r>
            <a:endParaRPr sz="3500" dirty="0">
              <a:solidFill>
                <a:srgbClr val="E99F33"/>
              </a:solidFill>
              <a:effectLst>
                <a:outerShdw blurRad="38100" dist="38100" dir="2700000" algn="tl">
                  <a:srgbClr val="000000">
                    <a:alpha val="43137"/>
                  </a:srgbClr>
                </a:outerShdw>
              </a:effectLst>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1249</TotalTime>
  <Words>931</Words>
  <Application>Microsoft Office PowerPoint</Application>
  <PresentationFormat>On-screen Show (16:9)</PresentationFormat>
  <Paragraphs>46</Paragraphs>
  <Slides>30</Slides>
  <Notes>27</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Juan J M Gomez M</cp:lastModifiedBy>
  <cp:revision>7</cp:revision>
  <dcterms:modified xsi:type="dcterms:W3CDTF">2026-08-29T15:22:48Z</dcterms:modified>
</cp:coreProperties>
</file>