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4" r:id="rId3"/>
    <p:sldId id="260" r:id="rId4"/>
    <p:sldId id="265" r:id="rId5"/>
    <p:sldId id="266" r:id="rId6"/>
    <p:sldId id="267" r:id="rId7"/>
    <p:sldId id="259" r:id="rId8"/>
    <p:sldId id="268" r:id="rId9"/>
    <p:sldId id="269" r:id="rId10"/>
    <p:sldId id="270" r:id="rId11"/>
    <p:sldId id="271" r:id="rId12"/>
    <p:sldId id="272" r:id="rId13"/>
    <p:sldId id="262" r:id="rId14"/>
    <p:sldId id="273" r:id="rId15"/>
    <p:sldId id="274" r:id="rId16"/>
  </p:sldIdLst>
  <p:sldSz cx="18288000" cy="10287000"/>
  <p:notesSz cx="6858000" cy="9144000"/>
  <p:embeddedFontLst>
    <p:embeddedFont>
      <p:font typeface="Montserrat Heavy" panose="020B0604020202020204" charset="0"/>
      <p:regular r:id="rId17"/>
    </p:embeddedFont>
    <p:embeddedFont>
      <p:font typeface="Montserrat Medium" panose="00000600000000000000" pitchFamily="2" charset="0"/>
      <p:regular r:id="rId18"/>
      <p: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8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9A1F07-652B-52A6-8C81-313E912B1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974"/>
            <a:ext cx="18288000" cy="102850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5F715-707C-319D-CE81-3CC05B9A3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84DF21-DF76-BBA3-5D2F-A508BD25B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A316264F-53F2-1486-9081-167D6EBEA3A6}"/>
              </a:ext>
            </a:extLst>
          </p:cNvPr>
          <p:cNvSpPr txBox="1"/>
          <p:nvPr/>
        </p:nvSpPr>
        <p:spPr>
          <a:xfrm>
            <a:off x="3733800" y="1638300"/>
            <a:ext cx="9876241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1</a:t>
            </a:r>
            <a:r>
              <a:rPr lang="es-DO" sz="6229" b="1" baseline="3000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</a:t>
            </a:r>
            <a:r>
              <a:rPr lang="es-DO" sz="6229" b="1" baseline="30000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</a:t>
            </a: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Juan 2:1-2 NTV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4CB6C2C8-614A-BE51-6C4C-B31C0D613100}"/>
              </a:ext>
            </a:extLst>
          </p:cNvPr>
          <p:cNvSpPr txBox="1"/>
          <p:nvPr/>
        </p:nvSpPr>
        <p:spPr>
          <a:xfrm>
            <a:off x="1828800" y="3314700"/>
            <a:ext cx="14706599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 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Mis queridos hijos, les escribo estas cosas, para que no pequen; pero si alguno peca, tenemos un abogado que defiende nuestro caso ante el Padre. Es Jesucristo, el que es verdaderamente justo. </a:t>
            </a: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Él mismo es el sacrificio que pagó por nuestros pecados, y no solo los nuestros sino también los de todo el mundo.</a:t>
            </a:r>
            <a:endParaRPr lang="es-DO" sz="4000" b="1" noProof="0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413137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83688-4A12-643B-A1C2-FBFD1E767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40FF73-6118-3117-2C2E-7F7B25E44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A12F4EA5-75F1-7F63-A52E-A04BA221C189}"/>
              </a:ext>
            </a:extLst>
          </p:cNvPr>
          <p:cNvSpPr txBox="1"/>
          <p:nvPr/>
        </p:nvSpPr>
        <p:spPr>
          <a:xfrm>
            <a:off x="3733800" y="1638300"/>
            <a:ext cx="9876241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1</a:t>
            </a:r>
            <a:r>
              <a:rPr lang="es-DO" sz="6229" b="1" baseline="3000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</a:t>
            </a:r>
            <a:r>
              <a:rPr lang="es-DO" sz="6229" b="1" baseline="30000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</a:t>
            </a: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Juan 1:9 NTV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55971E18-E078-55E1-A949-05E8B3DA3424}"/>
              </a:ext>
            </a:extLst>
          </p:cNvPr>
          <p:cNvSpPr txBox="1"/>
          <p:nvPr/>
        </p:nvSpPr>
        <p:spPr>
          <a:xfrm>
            <a:off x="1828800" y="3314700"/>
            <a:ext cx="1470659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pero si confesamos nuestros pecados a Dios, él es fiel y justo para perdonarnos nuestros pecados y limpiarnos de toda maldad. </a:t>
            </a:r>
            <a:endParaRPr lang="es-DO" sz="4000" b="1" noProof="0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5757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90CCD-5C99-E158-21C5-97B5C42FB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76A704-CEFE-071B-D798-5220545F1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6D2540FD-544E-63D5-4CDE-60845A19E855}"/>
              </a:ext>
            </a:extLst>
          </p:cNvPr>
          <p:cNvSpPr txBox="1"/>
          <p:nvPr/>
        </p:nvSpPr>
        <p:spPr>
          <a:xfrm>
            <a:off x="3733800" y="107495"/>
            <a:ext cx="9876241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Tito 3:3-5 NTV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52FC7947-86B8-7EA0-4C12-C5C39EC52549}"/>
              </a:ext>
            </a:extLst>
          </p:cNvPr>
          <p:cNvSpPr txBox="1"/>
          <p:nvPr/>
        </p:nvSpPr>
        <p:spPr>
          <a:xfrm>
            <a:off x="1790700" y="1409700"/>
            <a:ext cx="14706599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En otro tiempo nosotros también éramos necios y desobedientes. Fuimos engañados y nos convertimos en esclavos de toda clase de pasiones y placeres. Nuestra vida estaba llena de maldad y envidia, y nos odiábamos unos a otros. </a:t>
            </a: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 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Sin embargo, cuando Dios nuestro Salvador dio a conocer su bondad y amor, </a:t>
            </a: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él nos salvó, no por las acciones justas que nosotros habíamos hecho, sino por su misericordia. Nos lavó, quitando nuestros pecados, y nos dio un nuevo nacimiento y vida nueva por medio del Espíritu Santo.</a:t>
            </a:r>
            <a:endParaRPr lang="es-DO" sz="4000" b="1" noProof="0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3100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19F5D-C575-08A6-00D6-E4F39E911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C29ABD-DA34-0CE7-BD01-6E3D14CA1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20993C3A-8EAF-2B3C-6BCF-8501734D6B4E}"/>
              </a:ext>
            </a:extLst>
          </p:cNvPr>
          <p:cNvSpPr txBox="1"/>
          <p:nvPr/>
        </p:nvSpPr>
        <p:spPr>
          <a:xfrm>
            <a:off x="2326792" y="3314700"/>
            <a:ext cx="13634416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DO" sz="48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“</a:t>
            </a:r>
            <a:r>
              <a:rPr lang="es-ES" sz="48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 madurez espiritual que olvida la gracia termina convirtiéndose en orgullo religioso”</a:t>
            </a:r>
            <a:endParaRPr lang="es-DO" sz="4800" b="1" noProof="0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30768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AC662-25DA-4841-547B-7DA9AFF73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378507-F0C6-9F39-EBB2-8DE3C266D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4BA2E443-E1BC-E730-E96E-9F56898579E1}"/>
              </a:ext>
            </a:extLst>
          </p:cNvPr>
          <p:cNvSpPr txBox="1"/>
          <p:nvPr/>
        </p:nvSpPr>
        <p:spPr>
          <a:xfrm>
            <a:off x="3733800" y="107495"/>
            <a:ext cx="9876241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Filipenses 3:12-14 NTV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1C8FE014-1293-58FB-C185-FC10C16F4874}"/>
              </a:ext>
            </a:extLst>
          </p:cNvPr>
          <p:cNvSpPr txBox="1"/>
          <p:nvPr/>
        </p:nvSpPr>
        <p:spPr>
          <a:xfrm>
            <a:off x="1790700" y="1409700"/>
            <a:ext cx="14706599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12 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 quiero decir que ya haya logrado estas cosas ni que ya haya alcanzado la perfección; pero sigo adelante a fin de hacer mía esa perfección para la cual Cristo Jesús primeramente me hizo suyo. </a:t>
            </a: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13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No, amados hermanos, no lo he logrado, pero me concentro únicamente en esto: olvido el pasado y fijo la mirada en lo que tengo por delante, y así </a:t>
            </a: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 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avanzo hasta llegar al final de la carrera para recibir el premio celestial al cual Dios nos llama por medio de Cristo Jesús.</a:t>
            </a:r>
            <a:endParaRPr lang="es-DO" sz="4000" b="1" noProof="0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08329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39258-8564-39A4-D138-068EDF6BD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E427C2-3DD1-A180-63CB-39C129404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974"/>
            <a:ext cx="18288000" cy="1028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51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DO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847804-CD54-DDE0-C7FB-4F5B1B0C3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12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93F54-8892-D8FD-E51A-F42266A8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3EC488-6350-E22B-286D-432551703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852CF173-40F2-1A47-8C21-28DD6865800D}"/>
              </a:ext>
            </a:extLst>
          </p:cNvPr>
          <p:cNvSpPr txBox="1"/>
          <p:nvPr/>
        </p:nvSpPr>
        <p:spPr>
          <a:xfrm>
            <a:off x="1676400" y="3771900"/>
            <a:ext cx="14935200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Gente Imperfecta en Reparación</a:t>
            </a:r>
          </a:p>
        </p:txBody>
      </p:sp>
    </p:spTree>
    <p:extLst>
      <p:ext uri="{BB962C8B-B14F-4D97-AF65-F5344CB8AC3E}">
        <p14:creationId xmlns:p14="http://schemas.microsoft.com/office/powerpoint/2010/main" val="334205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AFE9F-C35A-DA8E-5803-53D069915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5FB015-AE0D-688C-61BB-B7EAB026E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D3946169-F4E7-CA3F-2170-F3086E240B69}"/>
              </a:ext>
            </a:extLst>
          </p:cNvPr>
          <p:cNvSpPr txBox="1"/>
          <p:nvPr/>
        </p:nvSpPr>
        <p:spPr>
          <a:xfrm>
            <a:off x="2326792" y="2171700"/>
            <a:ext cx="13634416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DO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Justificación: </a:t>
            </a:r>
          </a:p>
          <a:p>
            <a:pPr algn="ctr">
              <a:spcBef>
                <a:spcPct val="0"/>
              </a:spcBef>
            </a:pPr>
            <a:endParaRPr lang="es-DO" sz="4000" b="1" noProof="0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algn="ctr">
              <a:spcBef>
                <a:spcPct val="0"/>
              </a:spcBef>
            </a:pPr>
            <a:r>
              <a:rPr lang="es-DO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Sucede de manera inmediata cuando depositamos nuestra fe en Cristo. Dios nos perdona, nos declara justos por el sacrificio de Jesús y nos recibe como hijos. Cambia nuestra posición delante de Dios.</a:t>
            </a:r>
          </a:p>
        </p:txBody>
      </p:sp>
    </p:spTree>
    <p:extLst>
      <p:ext uri="{BB962C8B-B14F-4D97-AF65-F5344CB8AC3E}">
        <p14:creationId xmlns:p14="http://schemas.microsoft.com/office/powerpoint/2010/main" val="315160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BB408-F822-CBD5-37EB-8B5F0B503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346B57-830D-BA10-7064-8ABCF70ED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FAEAB196-8482-534B-260C-ECA2B9B7CDC9}"/>
              </a:ext>
            </a:extLst>
          </p:cNvPr>
          <p:cNvSpPr txBox="1"/>
          <p:nvPr/>
        </p:nvSpPr>
        <p:spPr>
          <a:xfrm>
            <a:off x="2326792" y="2171700"/>
            <a:ext cx="13634416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DO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Santificación: </a:t>
            </a:r>
          </a:p>
          <a:p>
            <a:pPr algn="ctr">
              <a:spcBef>
                <a:spcPct val="0"/>
              </a:spcBef>
            </a:pPr>
            <a:br>
              <a:rPr lang="es-DO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s-DO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Inicia también cuando creemos en Jesucristo como nuestro salvador, pero continúa durante toda la vida. El Espíritu Santo va transformando nuestro carácter para parecernos cada vez más a Cristo.</a:t>
            </a:r>
          </a:p>
        </p:txBody>
      </p:sp>
    </p:spTree>
    <p:extLst>
      <p:ext uri="{BB962C8B-B14F-4D97-AF65-F5344CB8AC3E}">
        <p14:creationId xmlns:p14="http://schemas.microsoft.com/office/powerpoint/2010/main" val="1192725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EC976-7D31-1251-6688-344AD98CA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2824AB-08E8-9BEF-5D49-ADFC6656D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74479B50-14C8-2BB3-6EA6-DB2E17FF3695}"/>
              </a:ext>
            </a:extLst>
          </p:cNvPr>
          <p:cNvSpPr txBox="1"/>
          <p:nvPr/>
        </p:nvSpPr>
        <p:spPr>
          <a:xfrm>
            <a:off x="2326792" y="2188844"/>
            <a:ext cx="13634416" cy="295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DO" sz="48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 justificación cambia inmediatamente nuestra posición delante de Dios; la santificación transforma progresivamente nuestra manera de vivir.</a:t>
            </a:r>
          </a:p>
        </p:txBody>
      </p:sp>
    </p:spTree>
    <p:extLst>
      <p:ext uri="{BB962C8B-B14F-4D97-AF65-F5344CB8AC3E}">
        <p14:creationId xmlns:p14="http://schemas.microsoft.com/office/powerpoint/2010/main" val="4035612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A1F02-E397-BB5B-3561-E786C42E1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83D96D2-A069-5D53-B248-55E006C3934E}"/>
              </a:ext>
            </a:extLst>
          </p:cNvPr>
          <p:cNvSpPr txBox="1"/>
          <p:nvPr/>
        </p:nvSpPr>
        <p:spPr>
          <a:xfrm>
            <a:off x="4677958" y="1638300"/>
            <a:ext cx="8932083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Romanos 5:1 NTV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29190EE-90F3-AAE9-17A3-4DA023B6F419}"/>
              </a:ext>
            </a:extLst>
          </p:cNvPr>
          <p:cNvSpPr txBox="1"/>
          <p:nvPr/>
        </p:nvSpPr>
        <p:spPr>
          <a:xfrm>
            <a:off x="2326791" y="3314700"/>
            <a:ext cx="13634416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s-DO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Por lo tanto, ya que fuimos hechos justos a los ojos de Dios por medio de la fe, tenemos paz con Dios gracias a lo que Jesucristo nuestro Señor hizo por nosotros. </a:t>
            </a:r>
          </a:p>
        </p:txBody>
      </p:sp>
    </p:spTree>
    <p:extLst>
      <p:ext uri="{BB962C8B-B14F-4D97-AF65-F5344CB8AC3E}">
        <p14:creationId xmlns:p14="http://schemas.microsoft.com/office/powerpoint/2010/main" val="49216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8F474-72B6-D502-FA98-0E3DD9397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38FA04-CBFB-299F-1363-799D2BAB5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9D30A053-7015-7437-E990-0F218FE0DC1D}"/>
              </a:ext>
            </a:extLst>
          </p:cNvPr>
          <p:cNvSpPr txBox="1"/>
          <p:nvPr/>
        </p:nvSpPr>
        <p:spPr>
          <a:xfrm>
            <a:off x="3733800" y="1638300"/>
            <a:ext cx="9876241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2</a:t>
            </a:r>
            <a:r>
              <a:rPr lang="es-DO" sz="6229" b="1" baseline="30000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da</a:t>
            </a: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Corintios 3:18 NTV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B4185C68-6C85-674C-F102-A54E56377A94}"/>
              </a:ext>
            </a:extLst>
          </p:cNvPr>
          <p:cNvSpPr txBox="1"/>
          <p:nvPr/>
        </p:nvSpPr>
        <p:spPr>
          <a:xfrm>
            <a:off x="1828800" y="3314700"/>
            <a:ext cx="1470659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s-ES" sz="4000" b="1" baseline="30000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18</a:t>
            </a: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Así que, todos nosotros, a quienes nos ha sido quitado el velo, podemos ver y reflejar la gloria del Señor. El Señor, quien es el Espíritu, nos hace más y más parecidos a él a medida que somos transformados a su gloriosa imagen.</a:t>
            </a:r>
            <a:endParaRPr lang="es-DO" sz="4000" b="1" noProof="0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1401655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822A5-53B6-24BF-CE55-ED3BCDE0E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069587-D4F9-466E-F8C8-D8261621E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8288000" cy="10281645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FFC0210A-24A6-FB45-F09D-F468B7B2F786}"/>
              </a:ext>
            </a:extLst>
          </p:cNvPr>
          <p:cNvSpPr txBox="1"/>
          <p:nvPr/>
        </p:nvSpPr>
        <p:spPr>
          <a:xfrm>
            <a:off x="1600200" y="3924300"/>
            <a:ext cx="150876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noProof="0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Pecar es caer mientras procuramos seguir a Cristo; vivir en pecado es hacer las paces con aquello de lo cual Cristo quiere liberarnos.</a:t>
            </a:r>
            <a:endParaRPr lang="es-DO" sz="4000" b="1" noProof="0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D1662C9B-9FA5-4A22-CDC0-7ED8F1224BC6}"/>
              </a:ext>
            </a:extLst>
          </p:cNvPr>
          <p:cNvSpPr txBox="1"/>
          <p:nvPr/>
        </p:nvSpPr>
        <p:spPr>
          <a:xfrm>
            <a:off x="2971800" y="1638300"/>
            <a:ext cx="12344400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s-DO" sz="6229" b="1" noProof="0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Pecar vs Vivir en Pecado</a:t>
            </a:r>
          </a:p>
        </p:txBody>
      </p:sp>
    </p:spTree>
    <p:extLst>
      <p:ext uri="{BB962C8B-B14F-4D97-AF65-F5344CB8AC3E}">
        <p14:creationId xmlns:p14="http://schemas.microsoft.com/office/powerpoint/2010/main" val="2623437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533</Words>
  <Application>Microsoft Office PowerPoint</Application>
  <PresentationFormat>Custom</PresentationFormat>
  <Paragraphs>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Arial</vt:lpstr>
      <vt:lpstr>Montserrat Heavy</vt:lpstr>
      <vt:lpstr>Montserrat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Identidad Eterna</dc:title>
  <dc:creator>JJ Gomez</dc:creator>
  <cp:lastModifiedBy>Wellman Lake</cp:lastModifiedBy>
  <cp:revision>28</cp:revision>
  <dcterms:created xsi:type="dcterms:W3CDTF">2006-08-16T00:00:00Z</dcterms:created>
  <dcterms:modified xsi:type="dcterms:W3CDTF">2026-08-15T15:19:49Z</dcterms:modified>
  <dc:identifier>DAHOPW33we4</dc:identifier>
</cp:coreProperties>
</file>